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71" r:id="rId2"/>
    <p:sldId id="303" r:id="rId3"/>
    <p:sldId id="305" r:id="rId4"/>
    <p:sldId id="307" r:id="rId5"/>
    <p:sldId id="308" r:id="rId6"/>
    <p:sldId id="309" r:id="rId7"/>
    <p:sldId id="310" r:id="rId8"/>
    <p:sldId id="311" r:id="rId9"/>
    <p:sldId id="312" r:id="rId10"/>
    <p:sldId id="313" r:id="rId11"/>
    <p:sldId id="314" r:id="rId12"/>
    <p:sldId id="306" r:id="rId13"/>
    <p:sldId id="316" r:id="rId14"/>
    <p:sldId id="317" r:id="rId15"/>
    <p:sldId id="318" r:id="rId16"/>
    <p:sldId id="319" r:id="rId17"/>
    <p:sldId id="320" r:id="rId18"/>
    <p:sldId id="315" r:id="rId19"/>
    <p:sldId id="321" r:id="rId20"/>
    <p:sldId id="322" r:id="rId21"/>
    <p:sldId id="323" r:id="rId22"/>
    <p:sldId id="324" r:id="rId23"/>
    <p:sldId id="304" r:id="rId24"/>
  </p:sldIdLst>
  <p:sldSz cx="9144000" cy="5143500" type="screen16x9"/>
  <p:notesSz cx="6858000" cy="9144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063A"/>
    <a:srgbClr val="C00000"/>
    <a:srgbClr val="323232"/>
    <a:srgbClr val="000000"/>
    <a:srgbClr val="FFFFFF"/>
    <a:srgbClr val="FFFF00"/>
    <a:srgbClr val="FBFCFC"/>
    <a:srgbClr val="FCFCFC"/>
    <a:srgbClr val="FCFCFD"/>
    <a:srgbClr val="FC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85"/>
    <p:restoredTop sz="93981"/>
  </p:normalViewPr>
  <p:slideViewPr>
    <p:cSldViewPr snapToObjects="1" showGuides="1">
      <p:cViewPr varScale="1">
        <p:scale>
          <a:sx n="149" d="100"/>
          <a:sy n="149" d="100"/>
        </p:scale>
        <p:origin x="176" y="336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4/20/24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4/20/24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6DACA-EE40-3BCF-69FE-2200A1E77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E23BCBB-565B-1D90-0EEC-630AF765E6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8CF61599-D05A-133F-4DF6-77D133BAED36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70E1030-8B4E-4C1B-68D1-0606F0D042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15470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82341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4C206-9895-B700-7D88-5E3B63DFD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CFA98033-2834-8F79-C300-05237CDAE1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F017ACDB-2232-9712-2AAF-A939C935B1D4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ED4337-100A-DA93-4CD0-0E170BC2DC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18718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4979282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68435982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7516719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82335617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11981639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143006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0536681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de-DE" noProof="0" dirty="0"/>
              <a:t>Write </a:t>
            </a:r>
            <a:r>
              <a:rPr lang="de-DE" noProof="0" dirty="0" err="1"/>
              <a:t>your</a:t>
            </a:r>
            <a:r>
              <a:rPr lang="de-DE" noProof="0" dirty="0"/>
              <a:t> title</a:t>
            </a:r>
            <a:br>
              <a:rPr lang="de-DE" noProof="0" dirty="0"/>
            </a:br>
            <a:r>
              <a:rPr lang="de-DE" noProof="0" dirty="0"/>
              <a:t>- maximum 2 </a:t>
            </a:r>
            <a:r>
              <a:rPr lang="de-DE" noProof="0" dirty="0" err="1"/>
              <a:t>lines</a:t>
            </a:r>
            <a:endParaRPr lang="de-DE" noProof="0" dirty="0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noProof="0" dirty="0"/>
              <a:t>Programmiertechnik II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noProof="0" dirty="0"/>
              <a:t>Unit 3b – Analyse von Algorithmen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 dirty="0"/>
              <a:t>/23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9" r:id="rId4"/>
    <p:sldLayoutId id="2147483662" r:id="rId5"/>
    <p:sldLayoutId id="2147483650" r:id="rId6"/>
    <p:sldLayoutId id="2147483664" r:id="rId7"/>
    <p:sldLayoutId id="2147483652" r:id="rId8"/>
    <p:sldLayoutId id="2147483653" r:id="rId9"/>
    <p:sldLayoutId id="2147483660" r:id="rId10"/>
    <p:sldLayoutId id="2147483654" r:id="rId11"/>
    <p:sldLayoutId id="2147483655" r:id="rId12"/>
    <p:sldLayoutId id="2147483656" r:id="rId13"/>
    <p:sldLayoutId id="2147483657" r:id="rId14"/>
    <p:sldLayoutId id="2147483665" r:id="rId15"/>
    <p:sldLayoutId id="2147483663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6.png"/><Relationship Id="rId7" Type="http://schemas.openxmlformats.org/officeDocument/2006/relationships/image" Target="../media/image7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0.png"/><Relationship Id="rId4" Type="http://schemas.openxmlformats.org/officeDocument/2006/relationships/image" Target="../media/image8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jpe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22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light&#10;&#10;Description automatically generated">
            <a:extLst>
              <a:ext uri="{FF2B5EF4-FFF2-40B4-BE49-F238E27FC236}">
                <a16:creationId xmlns:a16="http://schemas.microsoft.com/office/drawing/2014/main" id="{D29351EF-6C46-C314-2EF0-2DDECEA967B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Programmiertechnik II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Herbrich</a:t>
            </a:r>
          </a:p>
          <a:p>
            <a:pPr algn="l"/>
            <a:r>
              <a:rPr lang="de-DE" dirty="0"/>
              <a:t>Analyse von Algorithmen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30E066-B0F3-132B-BE94-E12939CF7E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877051" cy="2988097"/>
          </a:xfrm>
        </p:spPr>
        <p:txBody>
          <a:bodyPr/>
          <a:lstStyle/>
          <a:p>
            <a:r>
              <a:rPr lang="de-DE" b="1" dirty="0"/>
              <a:t>Frage</a:t>
            </a:r>
            <a:r>
              <a:rPr lang="de-DE" dirty="0"/>
              <a:t>: Wie viele Arrayzugriffe braucht das 3-Summen Problem </a:t>
            </a:r>
            <a:r>
              <a:rPr lang="de-DE" dirty="0">
                <a:solidFill>
                  <a:srgbClr val="C00000"/>
                </a:solidFill>
              </a:rPr>
              <a:t>approximativ</a:t>
            </a:r>
            <a:r>
              <a:rPr lang="de-DE" dirty="0"/>
              <a:t>?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b="1" dirty="0"/>
              <a:t>Antwort</a:t>
            </a:r>
            <a:r>
              <a:rPr lang="de-DE" dirty="0"/>
              <a:t>: In der inneren Schleife haben wir</a:t>
            </a:r>
          </a:p>
          <a:p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22D171-2ECB-F080-B8A9-955940AA0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3-Summen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1042FD-94F9-D739-8994-4D0DB337D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586427"/>
            <a:ext cx="3107556" cy="19706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F1210EC-5D79-95BD-7032-9F57554503A4}"/>
              </a:ext>
            </a:extLst>
          </p:cNvPr>
          <p:cNvSpPr/>
          <p:nvPr/>
        </p:nvSpPr>
        <p:spPr bwMode="gray">
          <a:xfrm>
            <a:off x="3203848" y="2427734"/>
            <a:ext cx="2209924" cy="432048"/>
          </a:xfrm>
          <a:prstGeom prst="roundRect">
            <a:avLst/>
          </a:prstGeom>
          <a:solidFill>
            <a:srgbClr val="B1063A">
              <a:alpha val="20000"/>
            </a:srgb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7BCE0E-9651-FDC5-BE72-ECBB750E8958}"/>
              </a:ext>
            </a:extLst>
          </p:cNvPr>
          <p:cNvCxnSpPr>
            <a:cxnSpLocks/>
          </p:cNvCxnSpPr>
          <p:nvPr/>
        </p:nvCxnSpPr>
        <p:spPr bwMode="gray">
          <a:xfrm flipH="1">
            <a:off x="5405751" y="2630732"/>
            <a:ext cx="560268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AA33DD2-9234-A172-6BB0-57F39D0E8BB2}"/>
              </a:ext>
            </a:extLst>
          </p:cNvPr>
          <p:cNvSpPr txBox="1"/>
          <p:nvPr/>
        </p:nvSpPr>
        <p:spPr bwMode="gray">
          <a:xfrm>
            <a:off x="6038027" y="2499742"/>
            <a:ext cx="982245" cy="26197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00" dirty="0">
                <a:solidFill>
                  <a:srgbClr val="C00000"/>
                </a:solidFill>
              </a:rPr>
              <a:t>Innere Schleife</a:t>
            </a:r>
            <a:endParaRPr lang="de-DE" sz="10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1E697B-E358-ACD6-EA71-F357997E5BB9}"/>
                  </a:ext>
                </a:extLst>
              </p:cNvPr>
              <p:cNvSpPr txBox="1"/>
              <p:nvPr/>
            </p:nvSpPr>
            <p:spPr bwMode="gray">
              <a:xfrm>
                <a:off x="1549959" y="4238972"/>
                <a:ext cx="1579586" cy="635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1E697B-E358-ACD6-EA71-F357997E5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549959" y="4238972"/>
                <a:ext cx="1579586" cy="635943"/>
              </a:xfrm>
              <a:prstGeom prst="rect">
                <a:avLst/>
              </a:prstGeom>
              <a:blipFill>
                <a:blip r:embed="rId3"/>
                <a:stretch>
                  <a:fillRect l="-11111" t="-88235" b="-1313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1CB57C-BBC4-4DC4-5F54-04520EF98D07}"/>
                  </a:ext>
                </a:extLst>
              </p:cNvPr>
              <p:cNvSpPr txBox="1"/>
              <p:nvPr/>
            </p:nvSpPr>
            <p:spPr bwMode="gray">
              <a:xfrm>
                <a:off x="2627784" y="4340915"/>
                <a:ext cx="936104" cy="368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=3⋅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1CB57C-BBC4-4DC4-5F54-04520EF98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627784" y="4340915"/>
                <a:ext cx="936104" cy="3687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3E84B7F-4FF4-5C3E-DDB4-791F01973A27}"/>
                  </a:ext>
                </a:extLst>
              </p:cNvPr>
              <p:cNvSpPr txBox="1"/>
              <p:nvPr/>
            </p:nvSpPr>
            <p:spPr bwMode="gray">
              <a:xfrm>
                <a:off x="3275856" y="4281289"/>
                <a:ext cx="1866602" cy="4507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=3⋅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3E84B7F-4FF4-5C3E-DDB4-791F01973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275856" y="4281289"/>
                <a:ext cx="1866602" cy="4507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48D9F8-9FC7-2EB7-635A-B75AC898C106}"/>
                  </a:ext>
                </a:extLst>
              </p:cNvPr>
              <p:cNvSpPr txBox="1"/>
              <p:nvPr/>
            </p:nvSpPr>
            <p:spPr bwMode="gray">
              <a:xfrm>
                <a:off x="4788024" y="4299942"/>
                <a:ext cx="933301" cy="4507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de-DE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48D9F8-9FC7-2EB7-635A-B75AC898C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88024" y="4299942"/>
                <a:ext cx="933301" cy="4507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CE7C4EF-4DC1-B11C-C65C-E0EAF93EB5A5}"/>
              </a:ext>
            </a:extLst>
          </p:cNvPr>
          <p:cNvSpPr/>
          <p:nvPr/>
        </p:nvSpPr>
        <p:spPr bwMode="gray">
          <a:xfrm>
            <a:off x="3131840" y="4353297"/>
            <a:ext cx="288032" cy="356373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F07D5D-1E30-1F17-DBF7-786F83BAA4A7}"/>
              </a:ext>
            </a:extLst>
          </p:cNvPr>
          <p:cNvCxnSpPr>
            <a:cxnSpLocks/>
          </p:cNvCxnSpPr>
          <p:nvPr/>
        </p:nvCxnSpPr>
        <p:spPr bwMode="gray">
          <a:xfrm flipH="1">
            <a:off x="3419872" y="4011910"/>
            <a:ext cx="1008112" cy="34138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AB72AD-7CCD-D2CD-40C7-DCAF87704E4B}"/>
                  </a:ext>
                </a:extLst>
              </p:cNvPr>
              <p:cNvSpPr txBox="1"/>
              <p:nvPr/>
            </p:nvSpPr>
            <p:spPr bwMode="gray">
              <a:xfrm>
                <a:off x="4572000" y="3774727"/>
                <a:ext cx="2880320" cy="45069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1000" dirty="0">
                    <a:solidFill>
                      <a:srgbClr val="C00000"/>
                    </a:solidFill>
                  </a:rPr>
                  <a:t>Anzahl Möglichkeiten, 3 eindeutige Indizes ohne </a:t>
                </a:r>
                <a:br>
                  <a:rPr lang="de-DE" sz="1000" dirty="0">
                    <a:solidFill>
                      <a:srgbClr val="C00000"/>
                    </a:solidFill>
                  </a:rPr>
                </a:br>
                <a:r>
                  <a:rPr lang="de-DE" sz="1000" dirty="0">
                    <a:solidFill>
                      <a:srgbClr val="C00000"/>
                    </a:solidFill>
                  </a:rPr>
                  <a:t>Beachtung der Reihenfolge aus </a:t>
                </a:r>
                <a14:m>
                  <m:oMath xmlns:m="http://schemas.openxmlformats.org/officeDocument/2006/math">
                    <m:r>
                      <a:rPr lang="de-DE" sz="1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000" dirty="0">
                    <a:solidFill>
                      <a:srgbClr val="C00000"/>
                    </a:solidFill>
                  </a:rPr>
                  <a:t> auszuwählen </a:t>
                </a:r>
                <a:endParaRPr lang="de-DE" sz="1000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AB72AD-7CCD-D2CD-40C7-DCAF87704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572000" y="3774727"/>
                <a:ext cx="2880320" cy="450698"/>
              </a:xfrm>
              <a:prstGeom prst="rect">
                <a:avLst/>
              </a:prstGeom>
              <a:blipFill>
                <a:blip r:embed="rId7"/>
                <a:stretch>
                  <a:fillRect l="-3084" r="-2643" b="-27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42733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  <p:bldP spid="9" grpId="0"/>
      <p:bldP spid="13" grpId="0"/>
      <p:bldP spid="14" grpId="0"/>
      <p:bldP spid="10" grpId="0" animBg="1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B55B3E-67D8-1808-A872-2BDE8318D5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/>
              <a:t>Im Prinzip</a:t>
            </a:r>
            <a:r>
              <a:rPr lang="de-DE" dirty="0"/>
              <a:t> gibt es akkurate Modelle für Laufzeiten!</a:t>
            </a:r>
          </a:p>
          <a:p>
            <a:endParaRPr lang="de-DE" b="1" dirty="0"/>
          </a:p>
          <a:p>
            <a:r>
              <a:rPr lang="de-DE" b="1" dirty="0"/>
              <a:t>In der Praxis</a:t>
            </a:r>
          </a:p>
          <a:p>
            <a:pPr lvl="1"/>
            <a:r>
              <a:rPr lang="de-DE" sz="1200" dirty="0"/>
              <a:t>können die Gleichungen kompliziert sein</a:t>
            </a:r>
          </a:p>
          <a:p>
            <a:pPr lvl="1"/>
            <a:r>
              <a:rPr lang="de-DE" sz="1200" dirty="0"/>
              <a:t>Ist aufwendige Berechnung von Reihen notwendig</a:t>
            </a:r>
          </a:p>
          <a:p>
            <a:pPr lvl="1"/>
            <a:r>
              <a:rPr lang="de-DE" sz="1200" dirty="0"/>
              <a:t>Sind exakte Modelle sehr aufwendig</a:t>
            </a:r>
          </a:p>
          <a:p>
            <a:endParaRPr lang="de-DE" dirty="0"/>
          </a:p>
          <a:p>
            <a:r>
              <a:rPr lang="de-DE" dirty="0"/>
              <a:t>Daher werden in der Praxis, </a:t>
            </a:r>
            <a:r>
              <a:rPr lang="de-DE" b="1" dirty="0"/>
              <a:t>drei Vereinfachungen</a:t>
            </a:r>
            <a:r>
              <a:rPr lang="de-DE" dirty="0"/>
              <a:t> benutzt:</a:t>
            </a:r>
          </a:p>
          <a:p>
            <a:pPr marL="611187" lvl="1" indent="-342900">
              <a:buFont typeface="+mj-lt"/>
              <a:buAutoNum type="arabicPeriod"/>
            </a:pPr>
            <a:r>
              <a:rPr lang="de-DE" sz="1200" dirty="0"/>
              <a:t>Ein lineares Modell von Laufzeit von Einzeloperationen und deren Häufigkeit</a:t>
            </a:r>
          </a:p>
          <a:p>
            <a:pPr marL="611187" lvl="1" indent="-342900">
              <a:buFont typeface="+mj-lt"/>
              <a:buAutoNum type="arabicPeriod"/>
            </a:pPr>
            <a:r>
              <a:rPr lang="de-DE" sz="1200" dirty="0"/>
              <a:t>Fokus auf die dominanten Einzeloperationen</a:t>
            </a:r>
          </a:p>
          <a:p>
            <a:pPr marL="611187" lvl="1" indent="-342900">
              <a:buFont typeface="+mj-lt"/>
              <a:buAutoNum type="arabicPeriod"/>
            </a:pPr>
            <a:r>
              <a:rPr lang="de-DE" sz="1200" dirty="0"/>
              <a:t>Approximation durch Tilde-Notation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1550CF-0731-E852-AED0-CADCC3507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Mathematische Modelle der Laufzeit </a:t>
            </a:r>
          </a:p>
        </p:txBody>
      </p:sp>
    </p:spTree>
    <p:extLst>
      <p:ext uri="{BB962C8B-B14F-4D97-AF65-F5344CB8AC3E}">
        <p14:creationId xmlns:p14="http://schemas.microsoft.com/office/powerpoint/2010/main" val="5677930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6136A-EFEC-DB94-B175-B05308089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2B56BBB3-B7D5-7D5F-8BE9-2F8D2469E4E9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Wissenschaftliche Methode (</a:t>
                </a:r>
                <a:r>
                  <a:rPr lang="en-US" altLang="en-DE" i="1" dirty="0">
                    <a:solidFill>
                      <a:schemeClr val="accent5"/>
                    </a:solidFill>
                  </a:rPr>
                  <a:t>scientific method</a:t>
                </a:r>
                <a:r>
                  <a:rPr lang="de-DE" altLang="en-DE" dirty="0">
                    <a:solidFill>
                      <a:schemeClr val="accent5"/>
                    </a:solidFill>
                  </a:rPr>
                  <a:t>)</a:t>
                </a:r>
                <a:endParaRPr lang="de-DE" altLang="en-DE" i="1" dirty="0">
                  <a:solidFill>
                    <a:schemeClr val="accent5"/>
                  </a:solidFill>
                </a:endParaRPr>
              </a:p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Messung von Laufzeit</a:t>
                </a:r>
              </a:p>
              <a:p>
                <a:pPr marL="342900" indent="-342900"/>
                <a:r>
                  <a:rPr lang="de-DE" altLang="en-DE" dirty="0"/>
                  <a:t>Mathematische Modelle für Laufzeiten </a:t>
                </a:r>
              </a:p>
              <a:p>
                <a:pPr marL="342900" indent="-342900"/>
                <a:r>
                  <a:rPr lang="de-DE" altLang="en-DE" b="1" dirty="0"/>
                  <a:t>Klassifikation von Komplexität: </a:t>
                </a:r>
                <a14:m>
                  <m:oMath xmlns:m="http://schemas.openxmlformats.org/officeDocument/2006/math">
                    <m:r>
                      <a:rPr lang="en-US" altLang="en-DE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𝚯</m:t>
                    </m:r>
                  </m:oMath>
                </a14:m>
                <a:r>
                  <a:rPr lang="de-DE" altLang="en-DE" b="1" dirty="0"/>
                  <a:t>-, </a:t>
                </a:r>
                <a14:m>
                  <m:oMath xmlns:m="http://schemas.openxmlformats.org/officeDocument/2006/math">
                    <m:r>
                      <a:rPr lang="de-DE" altLang="en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𝓞</m:t>
                    </m:r>
                  </m:oMath>
                </a14:m>
                <a:r>
                  <a:rPr lang="de-DE" altLang="en-DE" b="1" dirty="0"/>
                  <a:t>-, und </a:t>
                </a:r>
                <a14:m>
                  <m:oMath xmlns:m="http://schemas.openxmlformats.org/officeDocument/2006/math">
                    <m:r>
                      <a:rPr lang="en-US" altLang="en-DE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𝛀</m:t>
                    </m:r>
                  </m:oMath>
                </a14:m>
                <a:r>
                  <a:rPr lang="de-DE" altLang="en-DE" b="1" dirty="0"/>
                  <a:t>-Notation</a:t>
                </a: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2B56BBB3-B7D5-7D5F-8BE9-2F8D2469E4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B15EAB8F-8835-EA00-1F94-8D0C89017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409408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F5263C6-13C9-DEAD-08D5-AF7EA43CA20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1187897"/>
              </a:xfrm>
            </p:spPr>
            <p:txBody>
              <a:bodyPr/>
              <a:lstStyle/>
              <a:p>
                <a:r>
                  <a:rPr lang="de-DE" b="1" dirty="0"/>
                  <a:t>Definition</a:t>
                </a:r>
                <a:r>
                  <a:rPr lang="de-DE" dirty="0"/>
                  <a:t>. Wir sagen, dass die Funktion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de-DE" dirty="0"/>
                  <a:t> die </a:t>
                </a:r>
                <a:r>
                  <a:rPr lang="de-DE" dirty="0">
                    <a:solidFill>
                      <a:srgbClr val="C00000"/>
                    </a:solidFill>
                  </a:rPr>
                  <a:t>Wachstumsordnung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de-DE" dirty="0"/>
                  <a:t> hat, wenn es eine Konstante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de-DE" dirty="0"/>
                  <a:t> gibt, so dass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dirty="0"/>
                  <a:t>In der Praxis sind die meisten Algorithmen mit Hilfe der folgenden Wachstumsordnungen beschreibbar.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F5263C6-13C9-DEAD-08D5-AF7EA43CA2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1187897"/>
              </a:xfrm>
              <a:blipFill>
                <a:blip r:embed="rId2"/>
                <a:stretch>
                  <a:fillRect t="-105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FD05E1C-47D5-D23F-DC24-4B3B80753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Wachstumsordnung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C4DE5D7-11CE-FC63-88AF-5CAEDB2D5AA8}"/>
              </a:ext>
            </a:extLst>
          </p:cNvPr>
          <p:cNvGrpSpPr/>
          <p:nvPr/>
        </p:nvGrpSpPr>
        <p:grpSpPr>
          <a:xfrm>
            <a:off x="1835696" y="2326464"/>
            <a:ext cx="4370060" cy="2784309"/>
            <a:chOff x="1835696" y="2127926"/>
            <a:chExt cx="4370060" cy="2784309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39E725B-63C6-8C81-6333-8C7ADE986F70}"/>
                </a:ext>
              </a:extLst>
            </p:cNvPr>
            <p:cNvSpPr/>
            <p:nvPr/>
          </p:nvSpPr>
          <p:spPr>
            <a:xfrm>
              <a:off x="1835696" y="2127926"/>
              <a:ext cx="4176464" cy="2784309"/>
            </a:xfrm>
            <a:custGeom>
              <a:avLst/>
              <a:gdLst>
                <a:gd name="connsiteX0" fmla="*/ 0 w 4176464"/>
                <a:gd name="connsiteY0" fmla="*/ 2784309 h 2784309"/>
                <a:gd name="connsiteX1" fmla="*/ 4176464 w 4176464"/>
                <a:gd name="connsiteY1" fmla="*/ 2784309 h 2784309"/>
                <a:gd name="connsiteX2" fmla="*/ 4176464 w 4176464"/>
                <a:gd name="connsiteY2" fmla="*/ 0 h 2784309"/>
                <a:gd name="connsiteX3" fmla="*/ 0 w 4176464"/>
                <a:gd name="connsiteY3" fmla="*/ 0 h 278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6464" h="2784309">
                  <a:moveTo>
                    <a:pt x="0" y="2784309"/>
                  </a:moveTo>
                  <a:lnTo>
                    <a:pt x="4176464" y="2784309"/>
                  </a:lnTo>
                  <a:lnTo>
                    <a:pt x="41764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94423D0D-4B1F-0D14-4754-35614F1197EB}"/>
                </a:ext>
              </a:extLst>
            </p:cNvPr>
            <p:cNvSpPr/>
            <p:nvPr/>
          </p:nvSpPr>
          <p:spPr>
            <a:xfrm>
              <a:off x="2686377" y="2210139"/>
              <a:ext cx="3243575" cy="2311700"/>
            </a:xfrm>
            <a:custGeom>
              <a:avLst/>
              <a:gdLst>
                <a:gd name="connsiteX0" fmla="*/ 0 w 3243575"/>
                <a:gd name="connsiteY0" fmla="*/ 2311700 h 2311700"/>
                <a:gd name="connsiteX1" fmla="*/ 3243576 w 3243575"/>
                <a:gd name="connsiteY1" fmla="*/ 2311700 h 2311700"/>
                <a:gd name="connsiteX2" fmla="*/ 3243576 w 3243575"/>
                <a:gd name="connsiteY2" fmla="*/ 0 h 2311700"/>
                <a:gd name="connsiteX3" fmla="*/ 0 w 3243575"/>
                <a:gd name="connsiteY3" fmla="*/ 0 h 231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3575" h="2311700">
                  <a:moveTo>
                    <a:pt x="0" y="2311700"/>
                  </a:moveTo>
                  <a:lnTo>
                    <a:pt x="3243576" y="2311700"/>
                  </a:lnTo>
                  <a:lnTo>
                    <a:pt x="32435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174D614-A6C4-7743-7C4E-321653E4BBB2}"/>
                </a:ext>
              </a:extLst>
            </p:cNvPr>
            <p:cNvSpPr/>
            <p:nvPr/>
          </p:nvSpPr>
          <p:spPr>
            <a:xfrm>
              <a:off x="2686377" y="2210139"/>
              <a:ext cx="1740" cy="2311700"/>
            </a:xfrm>
            <a:custGeom>
              <a:avLst/>
              <a:gdLst>
                <a:gd name="connsiteX0" fmla="*/ 0 w 1740"/>
                <a:gd name="connsiteY0" fmla="*/ 2311700 h 2311700"/>
                <a:gd name="connsiteX1" fmla="*/ 0 w 1740"/>
                <a:gd name="connsiteY1" fmla="*/ 0 h 231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40" h="2311700">
                  <a:moveTo>
                    <a:pt x="0" y="2311700"/>
                  </a:moveTo>
                  <a:lnTo>
                    <a:pt x="0" y="0"/>
                  </a:lnTo>
                </a:path>
              </a:pathLst>
            </a:custGeom>
            <a:noFill/>
            <a:ln w="347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4DA1338-931C-81FD-3750-FDEC9830AEBE}"/>
                </a:ext>
              </a:extLst>
            </p:cNvPr>
            <p:cNvSpPr/>
            <p:nvPr/>
          </p:nvSpPr>
          <p:spPr>
            <a:xfrm>
              <a:off x="3767571" y="2210139"/>
              <a:ext cx="1740" cy="2311700"/>
            </a:xfrm>
            <a:custGeom>
              <a:avLst/>
              <a:gdLst>
                <a:gd name="connsiteX0" fmla="*/ 0 w 1740"/>
                <a:gd name="connsiteY0" fmla="*/ 2311700 h 2311700"/>
                <a:gd name="connsiteX1" fmla="*/ 0 w 1740"/>
                <a:gd name="connsiteY1" fmla="*/ 0 h 231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40" h="2311700">
                  <a:moveTo>
                    <a:pt x="0" y="2311700"/>
                  </a:moveTo>
                  <a:lnTo>
                    <a:pt x="0" y="0"/>
                  </a:lnTo>
                </a:path>
              </a:pathLst>
            </a:custGeom>
            <a:noFill/>
            <a:ln w="347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2397220-BB8F-8E77-AAF6-179A5D75D4B9}"/>
                </a:ext>
              </a:extLst>
            </p:cNvPr>
            <p:cNvSpPr/>
            <p:nvPr/>
          </p:nvSpPr>
          <p:spPr>
            <a:xfrm>
              <a:off x="4848753" y="2210139"/>
              <a:ext cx="1740" cy="2311700"/>
            </a:xfrm>
            <a:custGeom>
              <a:avLst/>
              <a:gdLst>
                <a:gd name="connsiteX0" fmla="*/ 0 w 1740"/>
                <a:gd name="connsiteY0" fmla="*/ 2311700 h 2311700"/>
                <a:gd name="connsiteX1" fmla="*/ 0 w 1740"/>
                <a:gd name="connsiteY1" fmla="*/ 0 h 231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40" h="2311700">
                  <a:moveTo>
                    <a:pt x="0" y="2311700"/>
                  </a:moveTo>
                  <a:lnTo>
                    <a:pt x="0" y="0"/>
                  </a:lnTo>
                </a:path>
              </a:pathLst>
            </a:custGeom>
            <a:noFill/>
            <a:ln w="347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CA17153-07A5-49A6-A75E-5BBF985ECB8E}"/>
                </a:ext>
              </a:extLst>
            </p:cNvPr>
            <p:cNvSpPr/>
            <p:nvPr/>
          </p:nvSpPr>
          <p:spPr>
            <a:xfrm>
              <a:off x="5929953" y="2210139"/>
              <a:ext cx="1740" cy="2311700"/>
            </a:xfrm>
            <a:custGeom>
              <a:avLst/>
              <a:gdLst>
                <a:gd name="connsiteX0" fmla="*/ 0 w 1740"/>
                <a:gd name="connsiteY0" fmla="*/ 2311700 h 2311700"/>
                <a:gd name="connsiteX1" fmla="*/ 0 w 1740"/>
                <a:gd name="connsiteY1" fmla="*/ 0 h 231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40" h="2311700">
                  <a:moveTo>
                    <a:pt x="0" y="2311700"/>
                  </a:moveTo>
                  <a:lnTo>
                    <a:pt x="0" y="0"/>
                  </a:lnTo>
                </a:path>
              </a:pathLst>
            </a:custGeom>
            <a:noFill/>
            <a:ln w="347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CAB3DD2-14D7-3425-842B-1889FF6ABA44}"/>
                </a:ext>
              </a:extLst>
            </p:cNvPr>
            <p:cNvSpPr/>
            <p:nvPr/>
          </p:nvSpPr>
          <p:spPr>
            <a:xfrm>
              <a:off x="2686377" y="4521840"/>
              <a:ext cx="3243575" cy="1740"/>
            </a:xfrm>
            <a:custGeom>
              <a:avLst/>
              <a:gdLst>
                <a:gd name="connsiteX0" fmla="*/ 0 w 3243575"/>
                <a:gd name="connsiteY0" fmla="*/ 0 h 1740"/>
                <a:gd name="connsiteX1" fmla="*/ 3243576 w 3243575"/>
                <a:gd name="connsiteY1" fmla="*/ 0 h 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43575" h="1740">
                  <a:moveTo>
                    <a:pt x="0" y="0"/>
                  </a:moveTo>
                  <a:lnTo>
                    <a:pt x="3243576" y="0"/>
                  </a:lnTo>
                </a:path>
              </a:pathLst>
            </a:custGeom>
            <a:noFill/>
            <a:ln w="6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E9EFF6F-1E62-039C-A6FB-8328AB956356}"/>
                </a:ext>
              </a:extLst>
            </p:cNvPr>
            <p:cNvSpPr/>
            <p:nvPr/>
          </p:nvSpPr>
          <p:spPr>
            <a:xfrm>
              <a:off x="2686377" y="4488950"/>
              <a:ext cx="1740" cy="32889"/>
            </a:xfrm>
            <a:custGeom>
              <a:avLst/>
              <a:gdLst>
                <a:gd name="connsiteX0" fmla="*/ 0 w 1740"/>
                <a:gd name="connsiteY0" fmla="*/ 32890 h 32889"/>
                <a:gd name="connsiteX1" fmla="*/ 0 w 1740"/>
                <a:gd name="connsiteY1" fmla="*/ 0 h 3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40" h="32889">
                  <a:moveTo>
                    <a:pt x="0" y="32890"/>
                  </a:moveTo>
                  <a:lnTo>
                    <a:pt x="0" y="0"/>
                  </a:lnTo>
                </a:path>
              </a:pathLst>
            </a:custGeom>
            <a:noFill/>
            <a:ln w="6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A53E97E-7A9F-DFE4-A4EA-85D1FB50BFAD}"/>
                </a:ext>
              </a:extLst>
            </p:cNvPr>
            <p:cNvSpPr/>
            <p:nvPr/>
          </p:nvSpPr>
          <p:spPr>
            <a:xfrm>
              <a:off x="3767571" y="4488950"/>
              <a:ext cx="1740" cy="32889"/>
            </a:xfrm>
            <a:custGeom>
              <a:avLst/>
              <a:gdLst>
                <a:gd name="connsiteX0" fmla="*/ 0 w 1740"/>
                <a:gd name="connsiteY0" fmla="*/ 32890 h 32889"/>
                <a:gd name="connsiteX1" fmla="*/ 0 w 1740"/>
                <a:gd name="connsiteY1" fmla="*/ 0 h 3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40" h="32889">
                  <a:moveTo>
                    <a:pt x="0" y="32890"/>
                  </a:moveTo>
                  <a:lnTo>
                    <a:pt x="0" y="0"/>
                  </a:lnTo>
                </a:path>
              </a:pathLst>
            </a:custGeom>
            <a:noFill/>
            <a:ln w="6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6A64EC5-7D07-7325-AF90-F49E7FC8825B}"/>
                </a:ext>
              </a:extLst>
            </p:cNvPr>
            <p:cNvSpPr/>
            <p:nvPr/>
          </p:nvSpPr>
          <p:spPr>
            <a:xfrm>
              <a:off x="4848753" y="4488950"/>
              <a:ext cx="1740" cy="32889"/>
            </a:xfrm>
            <a:custGeom>
              <a:avLst/>
              <a:gdLst>
                <a:gd name="connsiteX0" fmla="*/ 0 w 1740"/>
                <a:gd name="connsiteY0" fmla="*/ 32890 h 32889"/>
                <a:gd name="connsiteX1" fmla="*/ 0 w 1740"/>
                <a:gd name="connsiteY1" fmla="*/ 0 h 3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40" h="32889">
                  <a:moveTo>
                    <a:pt x="0" y="32890"/>
                  </a:moveTo>
                  <a:lnTo>
                    <a:pt x="0" y="0"/>
                  </a:lnTo>
                </a:path>
              </a:pathLst>
            </a:custGeom>
            <a:noFill/>
            <a:ln w="6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B9EA090-2308-9516-967D-6B7D19CC58C1}"/>
                </a:ext>
              </a:extLst>
            </p:cNvPr>
            <p:cNvSpPr/>
            <p:nvPr/>
          </p:nvSpPr>
          <p:spPr>
            <a:xfrm>
              <a:off x="5929953" y="4488950"/>
              <a:ext cx="1740" cy="32889"/>
            </a:xfrm>
            <a:custGeom>
              <a:avLst/>
              <a:gdLst>
                <a:gd name="connsiteX0" fmla="*/ 0 w 1740"/>
                <a:gd name="connsiteY0" fmla="*/ 32890 h 32889"/>
                <a:gd name="connsiteX1" fmla="*/ 0 w 1740"/>
                <a:gd name="connsiteY1" fmla="*/ 0 h 3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40" h="32889">
                  <a:moveTo>
                    <a:pt x="0" y="32890"/>
                  </a:moveTo>
                  <a:lnTo>
                    <a:pt x="0" y="0"/>
                  </a:lnTo>
                </a:path>
              </a:pathLst>
            </a:custGeom>
            <a:noFill/>
            <a:ln w="6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EE639DA-9458-B4E1-F3DD-95D61C8A00DB}"/>
                </a:ext>
              </a:extLst>
            </p:cNvPr>
            <p:cNvSpPr/>
            <p:nvPr/>
          </p:nvSpPr>
          <p:spPr>
            <a:xfrm>
              <a:off x="2456497" y="4579666"/>
              <a:ext cx="66828" cy="107143"/>
            </a:xfrm>
            <a:custGeom>
              <a:avLst/>
              <a:gdLst>
                <a:gd name="connsiteX0" fmla="*/ 17130 w 66828"/>
                <a:gd name="connsiteY0" fmla="*/ 95154 h 107143"/>
                <a:gd name="connsiteX1" fmla="*/ 66829 w 66828"/>
                <a:gd name="connsiteY1" fmla="*/ 95154 h 107143"/>
                <a:gd name="connsiteX2" fmla="*/ 66829 w 66828"/>
                <a:gd name="connsiteY2" fmla="*/ 107144 h 107143"/>
                <a:gd name="connsiteX3" fmla="*/ 0 w 66828"/>
                <a:gd name="connsiteY3" fmla="*/ 107144 h 107143"/>
                <a:gd name="connsiteX4" fmla="*/ 0 w 66828"/>
                <a:gd name="connsiteY4" fmla="*/ 95154 h 107143"/>
                <a:gd name="connsiteX5" fmla="*/ 22066 w 66828"/>
                <a:gd name="connsiteY5" fmla="*/ 72670 h 107143"/>
                <a:gd name="connsiteX6" fmla="*/ 39689 w 66828"/>
                <a:gd name="connsiteY6" fmla="*/ 54416 h 107143"/>
                <a:gd name="connsiteX7" fmla="*/ 49206 w 66828"/>
                <a:gd name="connsiteY7" fmla="*/ 41451 h 107143"/>
                <a:gd name="connsiteX8" fmla="*/ 51955 w 66828"/>
                <a:gd name="connsiteY8" fmla="*/ 30941 h 107143"/>
                <a:gd name="connsiteX9" fmla="*/ 46033 w 66828"/>
                <a:gd name="connsiteY9" fmla="*/ 17263 h 107143"/>
                <a:gd name="connsiteX10" fmla="*/ 30735 w 66828"/>
                <a:gd name="connsiteY10" fmla="*/ 11973 h 107143"/>
                <a:gd name="connsiteX11" fmla="*/ 16567 w 66828"/>
                <a:gd name="connsiteY11" fmla="*/ 14304 h 107143"/>
                <a:gd name="connsiteX12" fmla="*/ 706 w 66828"/>
                <a:gd name="connsiteY12" fmla="*/ 21352 h 107143"/>
                <a:gd name="connsiteX13" fmla="*/ 706 w 66828"/>
                <a:gd name="connsiteY13" fmla="*/ 6978 h 107143"/>
                <a:gd name="connsiteX14" fmla="*/ 16779 w 66828"/>
                <a:gd name="connsiteY14" fmla="*/ 1758 h 107143"/>
                <a:gd name="connsiteX15" fmla="*/ 30453 w 66828"/>
                <a:gd name="connsiteY15" fmla="*/ 0 h 107143"/>
                <a:gd name="connsiteX16" fmla="*/ 56537 w 66828"/>
                <a:gd name="connsiteY16" fmla="*/ 8179 h 107143"/>
                <a:gd name="connsiteX17" fmla="*/ 66265 w 66828"/>
                <a:gd name="connsiteY17" fmla="*/ 30018 h 107143"/>
                <a:gd name="connsiteX18" fmla="*/ 63797 w 66828"/>
                <a:gd name="connsiteY18" fmla="*/ 42356 h 107143"/>
                <a:gd name="connsiteX19" fmla="*/ 54985 w 66828"/>
                <a:gd name="connsiteY19" fmla="*/ 56034 h 107143"/>
                <a:gd name="connsiteX20" fmla="*/ 43778 w 66828"/>
                <a:gd name="connsiteY20" fmla="*/ 67885 h 107143"/>
                <a:gd name="connsiteX21" fmla="*/ 17130 w 66828"/>
                <a:gd name="connsiteY21" fmla="*/ 95154 h 107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828" h="107143">
                  <a:moveTo>
                    <a:pt x="17130" y="95154"/>
                  </a:moveTo>
                  <a:lnTo>
                    <a:pt x="66829" y="95154"/>
                  </a:lnTo>
                  <a:lnTo>
                    <a:pt x="66829" y="107144"/>
                  </a:lnTo>
                  <a:lnTo>
                    <a:pt x="0" y="107144"/>
                  </a:lnTo>
                  <a:lnTo>
                    <a:pt x="0" y="95154"/>
                  </a:lnTo>
                  <a:cubicBezTo>
                    <a:pt x="5405" y="89568"/>
                    <a:pt x="12761" y="82068"/>
                    <a:pt x="22066" y="72670"/>
                  </a:cubicBezTo>
                  <a:cubicBezTo>
                    <a:pt x="31417" y="63221"/>
                    <a:pt x="37292" y="57148"/>
                    <a:pt x="39689" y="54416"/>
                  </a:cubicBezTo>
                  <a:cubicBezTo>
                    <a:pt x="44246" y="49282"/>
                    <a:pt x="47419" y="44967"/>
                    <a:pt x="49206" y="41451"/>
                  </a:cubicBezTo>
                  <a:cubicBezTo>
                    <a:pt x="51038" y="37884"/>
                    <a:pt x="51955" y="34369"/>
                    <a:pt x="51955" y="30941"/>
                  </a:cubicBezTo>
                  <a:cubicBezTo>
                    <a:pt x="51955" y="25355"/>
                    <a:pt x="49982" y="20795"/>
                    <a:pt x="46033" y="17263"/>
                  </a:cubicBezTo>
                  <a:cubicBezTo>
                    <a:pt x="42134" y="13730"/>
                    <a:pt x="37033" y="11973"/>
                    <a:pt x="30735" y="11973"/>
                  </a:cubicBezTo>
                  <a:cubicBezTo>
                    <a:pt x="26272" y="11973"/>
                    <a:pt x="21549" y="12756"/>
                    <a:pt x="16567" y="14304"/>
                  </a:cubicBezTo>
                  <a:cubicBezTo>
                    <a:pt x="11633" y="15853"/>
                    <a:pt x="6346" y="18202"/>
                    <a:pt x="706" y="21352"/>
                  </a:cubicBezTo>
                  <a:lnTo>
                    <a:pt x="706" y="6978"/>
                  </a:lnTo>
                  <a:cubicBezTo>
                    <a:pt x="6440" y="4664"/>
                    <a:pt x="11797" y="2923"/>
                    <a:pt x="16779" y="1758"/>
                  </a:cubicBezTo>
                  <a:cubicBezTo>
                    <a:pt x="21761" y="592"/>
                    <a:pt x="26319" y="0"/>
                    <a:pt x="30453" y="0"/>
                  </a:cubicBezTo>
                  <a:cubicBezTo>
                    <a:pt x="41356" y="0"/>
                    <a:pt x="50051" y="2732"/>
                    <a:pt x="56537" y="8179"/>
                  </a:cubicBezTo>
                  <a:cubicBezTo>
                    <a:pt x="63023" y="13626"/>
                    <a:pt x="66265" y="20900"/>
                    <a:pt x="66265" y="30018"/>
                  </a:cubicBezTo>
                  <a:cubicBezTo>
                    <a:pt x="66265" y="34351"/>
                    <a:pt x="65442" y="38458"/>
                    <a:pt x="63797" y="42356"/>
                  </a:cubicBezTo>
                  <a:cubicBezTo>
                    <a:pt x="62200" y="46202"/>
                    <a:pt x="59262" y="50762"/>
                    <a:pt x="54985" y="56034"/>
                  </a:cubicBezTo>
                  <a:cubicBezTo>
                    <a:pt x="53810" y="57409"/>
                    <a:pt x="50076" y="61359"/>
                    <a:pt x="43778" y="67885"/>
                  </a:cubicBezTo>
                  <a:cubicBezTo>
                    <a:pt x="37480" y="74376"/>
                    <a:pt x="28597" y="83460"/>
                    <a:pt x="17130" y="95154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A13DED1-8503-8B68-F813-0F1EA2D2D42A}"/>
                </a:ext>
              </a:extLst>
            </p:cNvPr>
            <p:cNvSpPr/>
            <p:nvPr/>
          </p:nvSpPr>
          <p:spPr>
            <a:xfrm>
              <a:off x="2553075" y="4581563"/>
              <a:ext cx="90371" cy="39258"/>
            </a:xfrm>
            <a:custGeom>
              <a:avLst/>
              <a:gdLst>
                <a:gd name="connsiteX0" fmla="*/ 52094 w 90371"/>
                <a:gd name="connsiteY0" fmla="*/ 0 h 39258"/>
                <a:gd name="connsiteX1" fmla="*/ 90372 w 90371"/>
                <a:gd name="connsiteY1" fmla="*/ 39259 h 39258"/>
                <a:gd name="connsiteX2" fmla="*/ 76203 w 90371"/>
                <a:gd name="connsiteY2" fmla="*/ 39259 h 39258"/>
                <a:gd name="connsiteX3" fmla="*/ 45186 w 90371"/>
                <a:gd name="connsiteY3" fmla="*/ 11416 h 39258"/>
                <a:gd name="connsiteX4" fmla="*/ 14169 w 90371"/>
                <a:gd name="connsiteY4" fmla="*/ 39259 h 39258"/>
                <a:gd name="connsiteX5" fmla="*/ 0 w 90371"/>
                <a:gd name="connsiteY5" fmla="*/ 39259 h 39258"/>
                <a:gd name="connsiteX6" fmla="*/ 38277 w 90371"/>
                <a:gd name="connsiteY6" fmla="*/ 0 h 39258"/>
                <a:gd name="connsiteX7" fmla="*/ 52094 w 90371"/>
                <a:gd name="connsiteY7" fmla="*/ 0 h 39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371" h="39258">
                  <a:moveTo>
                    <a:pt x="52094" y="0"/>
                  </a:moveTo>
                  <a:lnTo>
                    <a:pt x="90372" y="39259"/>
                  </a:lnTo>
                  <a:lnTo>
                    <a:pt x="76203" y="39259"/>
                  </a:lnTo>
                  <a:lnTo>
                    <a:pt x="45186" y="11416"/>
                  </a:lnTo>
                  <a:lnTo>
                    <a:pt x="14169" y="39259"/>
                  </a:lnTo>
                  <a:lnTo>
                    <a:pt x="0" y="39259"/>
                  </a:lnTo>
                  <a:lnTo>
                    <a:pt x="38277" y="0"/>
                  </a:lnTo>
                  <a:lnTo>
                    <a:pt x="52094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C019724-375B-57A1-20DC-66537C146F73}"/>
                </a:ext>
              </a:extLst>
            </p:cNvPr>
            <p:cNvSpPr/>
            <p:nvPr/>
          </p:nvSpPr>
          <p:spPr>
            <a:xfrm>
              <a:off x="2676790" y="4577126"/>
              <a:ext cx="55761" cy="133229"/>
            </a:xfrm>
            <a:custGeom>
              <a:avLst/>
              <a:gdLst>
                <a:gd name="connsiteX0" fmla="*/ 55761 w 55761"/>
                <a:gd name="connsiteY0" fmla="*/ 123084 h 133229"/>
                <a:gd name="connsiteX1" fmla="*/ 55761 w 55761"/>
                <a:gd name="connsiteY1" fmla="*/ 133229 h 133229"/>
                <a:gd name="connsiteX2" fmla="*/ 51390 w 55761"/>
                <a:gd name="connsiteY2" fmla="*/ 133229 h 133229"/>
                <a:gd name="connsiteX3" fmla="*/ 27845 w 55761"/>
                <a:gd name="connsiteY3" fmla="*/ 128008 h 133229"/>
                <a:gd name="connsiteX4" fmla="*/ 21923 w 55761"/>
                <a:gd name="connsiteY4" fmla="*/ 107213 h 133229"/>
                <a:gd name="connsiteX5" fmla="*/ 21923 w 55761"/>
                <a:gd name="connsiteY5" fmla="*/ 90368 h 133229"/>
                <a:gd name="connsiteX6" fmla="*/ 18117 w 55761"/>
                <a:gd name="connsiteY6" fmla="*/ 75629 h 133229"/>
                <a:gd name="connsiteX7" fmla="*/ 4300 w 55761"/>
                <a:gd name="connsiteY7" fmla="*/ 71539 h 133229"/>
                <a:gd name="connsiteX8" fmla="*/ 0 w 55761"/>
                <a:gd name="connsiteY8" fmla="*/ 71539 h 133229"/>
                <a:gd name="connsiteX9" fmla="*/ 0 w 55761"/>
                <a:gd name="connsiteY9" fmla="*/ 61464 h 133229"/>
                <a:gd name="connsiteX10" fmla="*/ 4300 w 55761"/>
                <a:gd name="connsiteY10" fmla="*/ 61464 h 133229"/>
                <a:gd name="connsiteX11" fmla="*/ 18117 w 55761"/>
                <a:gd name="connsiteY11" fmla="*/ 57444 h 133229"/>
                <a:gd name="connsiteX12" fmla="*/ 21923 w 55761"/>
                <a:gd name="connsiteY12" fmla="*/ 42861 h 133229"/>
                <a:gd name="connsiteX13" fmla="*/ 21923 w 55761"/>
                <a:gd name="connsiteY13" fmla="*/ 25946 h 133229"/>
                <a:gd name="connsiteX14" fmla="*/ 27845 w 55761"/>
                <a:gd name="connsiteY14" fmla="*/ 5221 h 133229"/>
                <a:gd name="connsiteX15" fmla="*/ 51390 w 55761"/>
                <a:gd name="connsiteY15" fmla="*/ 0 h 133229"/>
                <a:gd name="connsiteX16" fmla="*/ 55761 w 55761"/>
                <a:gd name="connsiteY16" fmla="*/ 0 h 133229"/>
                <a:gd name="connsiteX17" fmla="*/ 55761 w 55761"/>
                <a:gd name="connsiteY17" fmla="*/ 10076 h 133229"/>
                <a:gd name="connsiteX18" fmla="*/ 50967 w 55761"/>
                <a:gd name="connsiteY18" fmla="*/ 10076 h 133229"/>
                <a:gd name="connsiteX19" fmla="*/ 37997 w 55761"/>
                <a:gd name="connsiteY19" fmla="*/ 13173 h 133229"/>
                <a:gd name="connsiteX20" fmla="*/ 34966 w 55761"/>
                <a:gd name="connsiteY20" fmla="*/ 26225 h 133229"/>
                <a:gd name="connsiteX21" fmla="*/ 34966 w 55761"/>
                <a:gd name="connsiteY21" fmla="*/ 43696 h 133229"/>
                <a:gd name="connsiteX22" fmla="*/ 31722 w 55761"/>
                <a:gd name="connsiteY22" fmla="*/ 59776 h 133229"/>
                <a:gd name="connsiteX23" fmla="*/ 20795 w 55761"/>
                <a:gd name="connsiteY23" fmla="*/ 66545 h 133229"/>
                <a:gd name="connsiteX24" fmla="*/ 31793 w 55761"/>
                <a:gd name="connsiteY24" fmla="*/ 73453 h 133229"/>
                <a:gd name="connsiteX25" fmla="*/ 34966 w 55761"/>
                <a:gd name="connsiteY25" fmla="*/ 89446 h 133229"/>
                <a:gd name="connsiteX26" fmla="*/ 34966 w 55761"/>
                <a:gd name="connsiteY26" fmla="*/ 106935 h 133229"/>
                <a:gd name="connsiteX27" fmla="*/ 37997 w 55761"/>
                <a:gd name="connsiteY27" fmla="*/ 119969 h 133229"/>
                <a:gd name="connsiteX28" fmla="*/ 50967 w 55761"/>
                <a:gd name="connsiteY28" fmla="*/ 123084 h 133229"/>
                <a:gd name="connsiteX29" fmla="*/ 55761 w 55761"/>
                <a:gd name="connsiteY29" fmla="*/ 123084 h 133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761" h="133229">
                  <a:moveTo>
                    <a:pt x="55761" y="123084"/>
                  </a:moveTo>
                  <a:lnTo>
                    <a:pt x="55761" y="133229"/>
                  </a:lnTo>
                  <a:lnTo>
                    <a:pt x="51390" y="133229"/>
                  </a:lnTo>
                  <a:cubicBezTo>
                    <a:pt x="39689" y="133229"/>
                    <a:pt x="31840" y="131489"/>
                    <a:pt x="27845" y="128008"/>
                  </a:cubicBezTo>
                  <a:cubicBezTo>
                    <a:pt x="23896" y="124528"/>
                    <a:pt x="21923" y="117602"/>
                    <a:pt x="21923" y="107213"/>
                  </a:cubicBezTo>
                  <a:lnTo>
                    <a:pt x="21923" y="90368"/>
                  </a:lnTo>
                  <a:cubicBezTo>
                    <a:pt x="21923" y="83268"/>
                    <a:pt x="20654" y="78361"/>
                    <a:pt x="18117" y="75629"/>
                  </a:cubicBezTo>
                  <a:cubicBezTo>
                    <a:pt x="15580" y="72897"/>
                    <a:pt x="10974" y="71539"/>
                    <a:pt x="4300" y="71539"/>
                  </a:cubicBezTo>
                  <a:lnTo>
                    <a:pt x="0" y="71539"/>
                  </a:lnTo>
                  <a:lnTo>
                    <a:pt x="0" y="61464"/>
                  </a:lnTo>
                  <a:lnTo>
                    <a:pt x="4300" y="61464"/>
                  </a:lnTo>
                  <a:cubicBezTo>
                    <a:pt x="11021" y="61464"/>
                    <a:pt x="15627" y="60124"/>
                    <a:pt x="18117" y="57444"/>
                  </a:cubicBezTo>
                  <a:cubicBezTo>
                    <a:pt x="20654" y="54712"/>
                    <a:pt x="21923" y="49856"/>
                    <a:pt x="21923" y="42861"/>
                  </a:cubicBezTo>
                  <a:lnTo>
                    <a:pt x="21923" y="25946"/>
                  </a:lnTo>
                  <a:cubicBezTo>
                    <a:pt x="21923" y="15557"/>
                    <a:pt x="23896" y="8649"/>
                    <a:pt x="27845" y="5221"/>
                  </a:cubicBezTo>
                  <a:cubicBezTo>
                    <a:pt x="31840" y="1740"/>
                    <a:pt x="39689" y="0"/>
                    <a:pt x="51390" y="0"/>
                  </a:cubicBezTo>
                  <a:lnTo>
                    <a:pt x="55761" y="0"/>
                  </a:lnTo>
                  <a:lnTo>
                    <a:pt x="55761" y="10076"/>
                  </a:lnTo>
                  <a:lnTo>
                    <a:pt x="50967" y="10076"/>
                  </a:lnTo>
                  <a:cubicBezTo>
                    <a:pt x="44340" y="10076"/>
                    <a:pt x="40017" y="11102"/>
                    <a:pt x="37997" y="13173"/>
                  </a:cubicBezTo>
                  <a:cubicBezTo>
                    <a:pt x="35977" y="15244"/>
                    <a:pt x="34966" y="19594"/>
                    <a:pt x="34966" y="26225"/>
                  </a:cubicBezTo>
                  <a:lnTo>
                    <a:pt x="34966" y="43696"/>
                  </a:lnTo>
                  <a:cubicBezTo>
                    <a:pt x="34966" y="51075"/>
                    <a:pt x="33885" y="56434"/>
                    <a:pt x="31722" y="59776"/>
                  </a:cubicBezTo>
                  <a:cubicBezTo>
                    <a:pt x="29608" y="63117"/>
                    <a:pt x="25965" y="65379"/>
                    <a:pt x="20795" y="66545"/>
                  </a:cubicBezTo>
                  <a:cubicBezTo>
                    <a:pt x="26012" y="67815"/>
                    <a:pt x="29679" y="70112"/>
                    <a:pt x="31793" y="73453"/>
                  </a:cubicBezTo>
                  <a:cubicBezTo>
                    <a:pt x="33908" y="76777"/>
                    <a:pt x="34966" y="82120"/>
                    <a:pt x="34966" y="89446"/>
                  </a:cubicBezTo>
                  <a:lnTo>
                    <a:pt x="34966" y="106935"/>
                  </a:lnTo>
                  <a:cubicBezTo>
                    <a:pt x="34966" y="113565"/>
                    <a:pt x="35977" y="117898"/>
                    <a:pt x="37997" y="119969"/>
                  </a:cubicBezTo>
                  <a:cubicBezTo>
                    <a:pt x="40017" y="122040"/>
                    <a:pt x="44340" y="123084"/>
                    <a:pt x="50967" y="123084"/>
                  </a:cubicBezTo>
                  <a:lnTo>
                    <a:pt x="55761" y="123084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CF5C5C9-0D5D-0D4D-20C6-F62E53A3753B}"/>
                </a:ext>
              </a:extLst>
            </p:cNvPr>
            <p:cNvSpPr/>
            <p:nvPr/>
          </p:nvSpPr>
          <p:spPr>
            <a:xfrm>
              <a:off x="2760114" y="4579666"/>
              <a:ext cx="72748" cy="109179"/>
            </a:xfrm>
            <a:custGeom>
              <a:avLst/>
              <a:gdLst>
                <a:gd name="connsiteX0" fmla="*/ 36375 w 72748"/>
                <a:gd name="connsiteY0" fmla="*/ 11276 h 109179"/>
                <a:gd name="connsiteX1" fmla="*/ 19809 w 72748"/>
                <a:gd name="connsiteY1" fmla="*/ 22135 h 109179"/>
                <a:gd name="connsiteX2" fmla="*/ 14310 w 72748"/>
                <a:gd name="connsiteY2" fmla="*/ 54625 h 109179"/>
                <a:gd name="connsiteX3" fmla="*/ 19809 w 72748"/>
                <a:gd name="connsiteY3" fmla="*/ 87131 h 109179"/>
                <a:gd name="connsiteX4" fmla="*/ 36375 w 72748"/>
                <a:gd name="connsiteY4" fmla="*/ 97903 h 109179"/>
                <a:gd name="connsiteX5" fmla="*/ 52940 w 72748"/>
                <a:gd name="connsiteY5" fmla="*/ 87131 h 109179"/>
                <a:gd name="connsiteX6" fmla="*/ 58509 w 72748"/>
                <a:gd name="connsiteY6" fmla="*/ 54625 h 109179"/>
                <a:gd name="connsiteX7" fmla="*/ 52940 w 72748"/>
                <a:gd name="connsiteY7" fmla="*/ 22135 h 109179"/>
                <a:gd name="connsiteX8" fmla="*/ 36375 w 72748"/>
                <a:gd name="connsiteY8" fmla="*/ 11276 h 109179"/>
                <a:gd name="connsiteX9" fmla="*/ 36375 w 72748"/>
                <a:gd name="connsiteY9" fmla="*/ 0 h 109179"/>
                <a:gd name="connsiteX10" fmla="*/ 63373 w 72748"/>
                <a:gd name="connsiteY10" fmla="*/ 14026 h 109179"/>
                <a:gd name="connsiteX11" fmla="*/ 72749 w 72748"/>
                <a:gd name="connsiteY11" fmla="*/ 54625 h 109179"/>
                <a:gd name="connsiteX12" fmla="*/ 63373 w 72748"/>
                <a:gd name="connsiteY12" fmla="*/ 95223 h 109179"/>
                <a:gd name="connsiteX13" fmla="*/ 36375 w 72748"/>
                <a:gd name="connsiteY13" fmla="*/ 109180 h 109179"/>
                <a:gd name="connsiteX14" fmla="*/ 9305 w 72748"/>
                <a:gd name="connsiteY14" fmla="*/ 95223 h 109179"/>
                <a:gd name="connsiteX15" fmla="*/ 0 w 72748"/>
                <a:gd name="connsiteY15" fmla="*/ 54625 h 109179"/>
                <a:gd name="connsiteX16" fmla="*/ 9305 w 72748"/>
                <a:gd name="connsiteY16" fmla="*/ 14026 h 109179"/>
                <a:gd name="connsiteX17" fmla="*/ 36375 w 72748"/>
                <a:gd name="connsiteY17" fmla="*/ 0 h 10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48" h="109179">
                  <a:moveTo>
                    <a:pt x="36375" y="11276"/>
                  </a:moveTo>
                  <a:cubicBezTo>
                    <a:pt x="29044" y="11276"/>
                    <a:pt x="23520" y="14896"/>
                    <a:pt x="19809" y="22135"/>
                  </a:cubicBezTo>
                  <a:cubicBezTo>
                    <a:pt x="16142" y="29322"/>
                    <a:pt x="14310" y="40146"/>
                    <a:pt x="14310" y="54625"/>
                  </a:cubicBezTo>
                  <a:cubicBezTo>
                    <a:pt x="14310" y="69051"/>
                    <a:pt x="16142" y="79892"/>
                    <a:pt x="19809" y="87131"/>
                  </a:cubicBezTo>
                  <a:cubicBezTo>
                    <a:pt x="23520" y="94318"/>
                    <a:pt x="29044" y="97903"/>
                    <a:pt x="36375" y="97903"/>
                  </a:cubicBezTo>
                  <a:cubicBezTo>
                    <a:pt x="43752" y="97903"/>
                    <a:pt x="49274" y="94318"/>
                    <a:pt x="52940" y="87131"/>
                  </a:cubicBezTo>
                  <a:cubicBezTo>
                    <a:pt x="56652" y="79892"/>
                    <a:pt x="58509" y="69051"/>
                    <a:pt x="58509" y="54625"/>
                  </a:cubicBezTo>
                  <a:cubicBezTo>
                    <a:pt x="58509" y="40146"/>
                    <a:pt x="56652" y="29322"/>
                    <a:pt x="52940" y="22135"/>
                  </a:cubicBezTo>
                  <a:cubicBezTo>
                    <a:pt x="49274" y="14896"/>
                    <a:pt x="43752" y="11276"/>
                    <a:pt x="36375" y="11276"/>
                  </a:cubicBezTo>
                  <a:moveTo>
                    <a:pt x="36375" y="0"/>
                  </a:moveTo>
                  <a:cubicBezTo>
                    <a:pt x="48170" y="0"/>
                    <a:pt x="57169" y="4681"/>
                    <a:pt x="63373" y="14026"/>
                  </a:cubicBezTo>
                  <a:cubicBezTo>
                    <a:pt x="69623" y="23336"/>
                    <a:pt x="72749" y="36857"/>
                    <a:pt x="72749" y="54625"/>
                  </a:cubicBezTo>
                  <a:cubicBezTo>
                    <a:pt x="72749" y="72340"/>
                    <a:pt x="69623" y="85878"/>
                    <a:pt x="63373" y="95223"/>
                  </a:cubicBezTo>
                  <a:cubicBezTo>
                    <a:pt x="57169" y="104533"/>
                    <a:pt x="48170" y="109180"/>
                    <a:pt x="36375" y="109180"/>
                  </a:cubicBezTo>
                  <a:cubicBezTo>
                    <a:pt x="24579" y="109180"/>
                    <a:pt x="15556" y="104533"/>
                    <a:pt x="9305" y="95223"/>
                  </a:cubicBezTo>
                  <a:cubicBezTo>
                    <a:pt x="3101" y="85878"/>
                    <a:pt x="0" y="72340"/>
                    <a:pt x="0" y="54625"/>
                  </a:cubicBezTo>
                  <a:cubicBezTo>
                    <a:pt x="0" y="36857"/>
                    <a:pt x="3101" y="23336"/>
                    <a:pt x="9305" y="14026"/>
                  </a:cubicBezTo>
                  <a:cubicBezTo>
                    <a:pt x="15556" y="4681"/>
                    <a:pt x="24579" y="0"/>
                    <a:pt x="36375" y="0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1A5E039-FD84-8A4C-F3F3-1C9811757A56}"/>
                </a:ext>
              </a:extLst>
            </p:cNvPr>
            <p:cNvSpPr/>
            <p:nvPr/>
          </p:nvSpPr>
          <p:spPr>
            <a:xfrm>
              <a:off x="2860497" y="4577126"/>
              <a:ext cx="55759" cy="133229"/>
            </a:xfrm>
            <a:custGeom>
              <a:avLst/>
              <a:gdLst>
                <a:gd name="connsiteX0" fmla="*/ 0 w 55759"/>
                <a:gd name="connsiteY0" fmla="*/ 123084 h 133229"/>
                <a:gd name="connsiteX1" fmla="*/ 4933 w 55759"/>
                <a:gd name="connsiteY1" fmla="*/ 123084 h 133229"/>
                <a:gd name="connsiteX2" fmla="*/ 17764 w 55759"/>
                <a:gd name="connsiteY2" fmla="*/ 120038 h 133229"/>
                <a:gd name="connsiteX3" fmla="*/ 20795 w 55759"/>
                <a:gd name="connsiteY3" fmla="*/ 106935 h 133229"/>
                <a:gd name="connsiteX4" fmla="*/ 20795 w 55759"/>
                <a:gd name="connsiteY4" fmla="*/ 89446 h 133229"/>
                <a:gd name="connsiteX5" fmla="*/ 23968 w 55759"/>
                <a:gd name="connsiteY5" fmla="*/ 73453 h 133229"/>
                <a:gd name="connsiteX6" fmla="*/ 34964 w 55759"/>
                <a:gd name="connsiteY6" fmla="*/ 66545 h 133229"/>
                <a:gd name="connsiteX7" fmla="*/ 23968 w 55759"/>
                <a:gd name="connsiteY7" fmla="*/ 59776 h 133229"/>
                <a:gd name="connsiteX8" fmla="*/ 20795 w 55759"/>
                <a:gd name="connsiteY8" fmla="*/ 43696 h 133229"/>
                <a:gd name="connsiteX9" fmla="*/ 20795 w 55759"/>
                <a:gd name="connsiteY9" fmla="*/ 26225 h 133229"/>
                <a:gd name="connsiteX10" fmla="*/ 17764 w 55759"/>
                <a:gd name="connsiteY10" fmla="*/ 13173 h 133229"/>
                <a:gd name="connsiteX11" fmla="*/ 4933 w 55759"/>
                <a:gd name="connsiteY11" fmla="*/ 10076 h 133229"/>
                <a:gd name="connsiteX12" fmla="*/ 0 w 55759"/>
                <a:gd name="connsiteY12" fmla="*/ 10076 h 133229"/>
                <a:gd name="connsiteX13" fmla="*/ 0 w 55759"/>
                <a:gd name="connsiteY13" fmla="*/ 0 h 133229"/>
                <a:gd name="connsiteX14" fmla="*/ 4441 w 55759"/>
                <a:gd name="connsiteY14" fmla="*/ 0 h 133229"/>
                <a:gd name="connsiteX15" fmla="*/ 27845 w 55759"/>
                <a:gd name="connsiteY15" fmla="*/ 5221 h 133229"/>
                <a:gd name="connsiteX16" fmla="*/ 33767 w 55759"/>
                <a:gd name="connsiteY16" fmla="*/ 25946 h 133229"/>
                <a:gd name="connsiteX17" fmla="*/ 33767 w 55759"/>
                <a:gd name="connsiteY17" fmla="*/ 42861 h 133229"/>
                <a:gd name="connsiteX18" fmla="*/ 37573 w 55759"/>
                <a:gd name="connsiteY18" fmla="*/ 57444 h 133229"/>
                <a:gd name="connsiteX19" fmla="*/ 51390 w 55759"/>
                <a:gd name="connsiteY19" fmla="*/ 61464 h 133229"/>
                <a:gd name="connsiteX20" fmla="*/ 55759 w 55759"/>
                <a:gd name="connsiteY20" fmla="*/ 61464 h 133229"/>
                <a:gd name="connsiteX21" fmla="*/ 55759 w 55759"/>
                <a:gd name="connsiteY21" fmla="*/ 71539 h 133229"/>
                <a:gd name="connsiteX22" fmla="*/ 51390 w 55759"/>
                <a:gd name="connsiteY22" fmla="*/ 71539 h 133229"/>
                <a:gd name="connsiteX23" fmla="*/ 37573 w 55759"/>
                <a:gd name="connsiteY23" fmla="*/ 75629 h 133229"/>
                <a:gd name="connsiteX24" fmla="*/ 33767 w 55759"/>
                <a:gd name="connsiteY24" fmla="*/ 90368 h 133229"/>
                <a:gd name="connsiteX25" fmla="*/ 33767 w 55759"/>
                <a:gd name="connsiteY25" fmla="*/ 107213 h 133229"/>
                <a:gd name="connsiteX26" fmla="*/ 27845 w 55759"/>
                <a:gd name="connsiteY26" fmla="*/ 128008 h 133229"/>
                <a:gd name="connsiteX27" fmla="*/ 4441 w 55759"/>
                <a:gd name="connsiteY27" fmla="*/ 133229 h 133229"/>
                <a:gd name="connsiteX28" fmla="*/ 0 w 55759"/>
                <a:gd name="connsiteY28" fmla="*/ 133229 h 133229"/>
                <a:gd name="connsiteX29" fmla="*/ 0 w 55759"/>
                <a:gd name="connsiteY29" fmla="*/ 123084 h 133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759" h="133229">
                  <a:moveTo>
                    <a:pt x="0" y="123084"/>
                  </a:moveTo>
                  <a:lnTo>
                    <a:pt x="4933" y="123084"/>
                  </a:lnTo>
                  <a:cubicBezTo>
                    <a:pt x="11513" y="123084"/>
                    <a:pt x="15790" y="122074"/>
                    <a:pt x="17764" y="120038"/>
                  </a:cubicBezTo>
                  <a:cubicBezTo>
                    <a:pt x="19784" y="118020"/>
                    <a:pt x="20795" y="113652"/>
                    <a:pt x="20795" y="106935"/>
                  </a:cubicBezTo>
                  <a:lnTo>
                    <a:pt x="20795" y="89446"/>
                  </a:lnTo>
                  <a:cubicBezTo>
                    <a:pt x="20795" y="82120"/>
                    <a:pt x="21853" y="76777"/>
                    <a:pt x="23968" y="73453"/>
                  </a:cubicBezTo>
                  <a:cubicBezTo>
                    <a:pt x="26082" y="70112"/>
                    <a:pt x="29749" y="67815"/>
                    <a:pt x="34964" y="66545"/>
                  </a:cubicBezTo>
                  <a:cubicBezTo>
                    <a:pt x="29749" y="65379"/>
                    <a:pt x="26082" y="63117"/>
                    <a:pt x="23968" y="59776"/>
                  </a:cubicBezTo>
                  <a:cubicBezTo>
                    <a:pt x="21853" y="56434"/>
                    <a:pt x="20795" y="51075"/>
                    <a:pt x="20795" y="43696"/>
                  </a:cubicBezTo>
                  <a:lnTo>
                    <a:pt x="20795" y="26225"/>
                  </a:lnTo>
                  <a:cubicBezTo>
                    <a:pt x="20795" y="19542"/>
                    <a:pt x="19784" y="15192"/>
                    <a:pt x="17764" y="13173"/>
                  </a:cubicBezTo>
                  <a:cubicBezTo>
                    <a:pt x="15790" y="11102"/>
                    <a:pt x="11513" y="10076"/>
                    <a:pt x="4933" y="10076"/>
                  </a:cubicBezTo>
                  <a:lnTo>
                    <a:pt x="0" y="10076"/>
                  </a:lnTo>
                  <a:lnTo>
                    <a:pt x="0" y="0"/>
                  </a:lnTo>
                  <a:lnTo>
                    <a:pt x="4441" y="0"/>
                  </a:lnTo>
                  <a:cubicBezTo>
                    <a:pt x="16144" y="0"/>
                    <a:pt x="23945" y="1740"/>
                    <a:pt x="27845" y="5221"/>
                  </a:cubicBezTo>
                  <a:cubicBezTo>
                    <a:pt x="31793" y="8649"/>
                    <a:pt x="33767" y="15557"/>
                    <a:pt x="33767" y="25946"/>
                  </a:cubicBezTo>
                  <a:lnTo>
                    <a:pt x="33767" y="42861"/>
                  </a:lnTo>
                  <a:cubicBezTo>
                    <a:pt x="33767" y="49856"/>
                    <a:pt x="35035" y="54712"/>
                    <a:pt x="37573" y="57444"/>
                  </a:cubicBezTo>
                  <a:cubicBezTo>
                    <a:pt x="40111" y="60124"/>
                    <a:pt x="44716" y="61464"/>
                    <a:pt x="51390" y="61464"/>
                  </a:cubicBezTo>
                  <a:lnTo>
                    <a:pt x="55759" y="61464"/>
                  </a:lnTo>
                  <a:lnTo>
                    <a:pt x="55759" y="71539"/>
                  </a:lnTo>
                  <a:lnTo>
                    <a:pt x="51390" y="71539"/>
                  </a:lnTo>
                  <a:cubicBezTo>
                    <a:pt x="44716" y="71539"/>
                    <a:pt x="40111" y="72897"/>
                    <a:pt x="37573" y="75629"/>
                  </a:cubicBezTo>
                  <a:cubicBezTo>
                    <a:pt x="35035" y="78361"/>
                    <a:pt x="33767" y="83268"/>
                    <a:pt x="33767" y="90368"/>
                  </a:cubicBezTo>
                  <a:lnTo>
                    <a:pt x="33767" y="107213"/>
                  </a:lnTo>
                  <a:cubicBezTo>
                    <a:pt x="33767" y="117602"/>
                    <a:pt x="31793" y="124528"/>
                    <a:pt x="27845" y="128008"/>
                  </a:cubicBezTo>
                  <a:cubicBezTo>
                    <a:pt x="23945" y="131489"/>
                    <a:pt x="16144" y="133229"/>
                    <a:pt x="4441" y="133229"/>
                  </a:cubicBezTo>
                  <a:lnTo>
                    <a:pt x="0" y="133229"/>
                  </a:lnTo>
                  <a:lnTo>
                    <a:pt x="0" y="123084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FAA941A-CC0B-F3FF-09A6-61A869CBB536}"/>
                </a:ext>
              </a:extLst>
            </p:cNvPr>
            <p:cNvSpPr/>
            <p:nvPr/>
          </p:nvSpPr>
          <p:spPr>
            <a:xfrm>
              <a:off x="3491761" y="4579666"/>
              <a:ext cx="66828" cy="107143"/>
            </a:xfrm>
            <a:custGeom>
              <a:avLst/>
              <a:gdLst>
                <a:gd name="connsiteX0" fmla="*/ 17130 w 66828"/>
                <a:gd name="connsiteY0" fmla="*/ 95154 h 107143"/>
                <a:gd name="connsiteX1" fmla="*/ 66829 w 66828"/>
                <a:gd name="connsiteY1" fmla="*/ 95154 h 107143"/>
                <a:gd name="connsiteX2" fmla="*/ 66829 w 66828"/>
                <a:gd name="connsiteY2" fmla="*/ 107144 h 107143"/>
                <a:gd name="connsiteX3" fmla="*/ 0 w 66828"/>
                <a:gd name="connsiteY3" fmla="*/ 107144 h 107143"/>
                <a:gd name="connsiteX4" fmla="*/ 0 w 66828"/>
                <a:gd name="connsiteY4" fmla="*/ 95154 h 107143"/>
                <a:gd name="connsiteX5" fmla="*/ 22064 w 66828"/>
                <a:gd name="connsiteY5" fmla="*/ 72670 h 107143"/>
                <a:gd name="connsiteX6" fmla="*/ 39689 w 66828"/>
                <a:gd name="connsiteY6" fmla="*/ 54416 h 107143"/>
                <a:gd name="connsiteX7" fmla="*/ 49204 w 66828"/>
                <a:gd name="connsiteY7" fmla="*/ 41451 h 107143"/>
                <a:gd name="connsiteX8" fmla="*/ 51953 w 66828"/>
                <a:gd name="connsiteY8" fmla="*/ 30941 h 107143"/>
                <a:gd name="connsiteX9" fmla="*/ 46032 w 66828"/>
                <a:gd name="connsiteY9" fmla="*/ 17263 h 107143"/>
                <a:gd name="connsiteX10" fmla="*/ 30735 w 66828"/>
                <a:gd name="connsiteY10" fmla="*/ 11973 h 107143"/>
                <a:gd name="connsiteX11" fmla="*/ 16567 w 66828"/>
                <a:gd name="connsiteY11" fmla="*/ 14304 h 107143"/>
                <a:gd name="connsiteX12" fmla="*/ 705 w 66828"/>
                <a:gd name="connsiteY12" fmla="*/ 21352 h 107143"/>
                <a:gd name="connsiteX13" fmla="*/ 705 w 66828"/>
                <a:gd name="connsiteY13" fmla="*/ 6978 h 107143"/>
                <a:gd name="connsiteX14" fmla="*/ 16777 w 66828"/>
                <a:gd name="connsiteY14" fmla="*/ 1758 h 107143"/>
                <a:gd name="connsiteX15" fmla="*/ 30453 w 66828"/>
                <a:gd name="connsiteY15" fmla="*/ 0 h 107143"/>
                <a:gd name="connsiteX16" fmla="*/ 56535 w 66828"/>
                <a:gd name="connsiteY16" fmla="*/ 8179 h 107143"/>
                <a:gd name="connsiteX17" fmla="*/ 66263 w 66828"/>
                <a:gd name="connsiteY17" fmla="*/ 30018 h 107143"/>
                <a:gd name="connsiteX18" fmla="*/ 63797 w 66828"/>
                <a:gd name="connsiteY18" fmla="*/ 42356 h 107143"/>
                <a:gd name="connsiteX19" fmla="*/ 54985 w 66828"/>
                <a:gd name="connsiteY19" fmla="*/ 56034 h 107143"/>
                <a:gd name="connsiteX20" fmla="*/ 43776 w 66828"/>
                <a:gd name="connsiteY20" fmla="*/ 67885 h 107143"/>
                <a:gd name="connsiteX21" fmla="*/ 17130 w 66828"/>
                <a:gd name="connsiteY21" fmla="*/ 95154 h 107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828" h="107143">
                  <a:moveTo>
                    <a:pt x="17130" y="95154"/>
                  </a:moveTo>
                  <a:lnTo>
                    <a:pt x="66829" y="95154"/>
                  </a:lnTo>
                  <a:lnTo>
                    <a:pt x="66829" y="107144"/>
                  </a:lnTo>
                  <a:lnTo>
                    <a:pt x="0" y="107144"/>
                  </a:lnTo>
                  <a:lnTo>
                    <a:pt x="0" y="95154"/>
                  </a:lnTo>
                  <a:cubicBezTo>
                    <a:pt x="5403" y="89568"/>
                    <a:pt x="12759" y="82068"/>
                    <a:pt x="22064" y="72670"/>
                  </a:cubicBezTo>
                  <a:cubicBezTo>
                    <a:pt x="31417" y="63221"/>
                    <a:pt x="37292" y="57148"/>
                    <a:pt x="39689" y="54416"/>
                  </a:cubicBezTo>
                  <a:cubicBezTo>
                    <a:pt x="44246" y="49282"/>
                    <a:pt x="47419" y="44967"/>
                    <a:pt x="49204" y="41451"/>
                  </a:cubicBezTo>
                  <a:cubicBezTo>
                    <a:pt x="51036" y="37884"/>
                    <a:pt x="51953" y="34369"/>
                    <a:pt x="51953" y="30941"/>
                  </a:cubicBezTo>
                  <a:cubicBezTo>
                    <a:pt x="51953" y="25355"/>
                    <a:pt x="49980" y="20795"/>
                    <a:pt x="46032" y="17263"/>
                  </a:cubicBezTo>
                  <a:cubicBezTo>
                    <a:pt x="42132" y="13730"/>
                    <a:pt x="37033" y="11973"/>
                    <a:pt x="30735" y="11973"/>
                  </a:cubicBezTo>
                  <a:cubicBezTo>
                    <a:pt x="26272" y="11973"/>
                    <a:pt x="21549" y="12756"/>
                    <a:pt x="16567" y="14304"/>
                  </a:cubicBezTo>
                  <a:cubicBezTo>
                    <a:pt x="11631" y="15853"/>
                    <a:pt x="6345" y="18202"/>
                    <a:pt x="705" y="21352"/>
                  </a:cubicBezTo>
                  <a:lnTo>
                    <a:pt x="705" y="6978"/>
                  </a:lnTo>
                  <a:cubicBezTo>
                    <a:pt x="6439" y="4664"/>
                    <a:pt x="11795" y="2923"/>
                    <a:pt x="16777" y="1758"/>
                  </a:cubicBezTo>
                  <a:cubicBezTo>
                    <a:pt x="21759" y="592"/>
                    <a:pt x="26317" y="0"/>
                    <a:pt x="30453" y="0"/>
                  </a:cubicBezTo>
                  <a:cubicBezTo>
                    <a:pt x="41356" y="0"/>
                    <a:pt x="50050" y="2732"/>
                    <a:pt x="56535" y="8179"/>
                  </a:cubicBezTo>
                  <a:cubicBezTo>
                    <a:pt x="63021" y="13626"/>
                    <a:pt x="66263" y="20900"/>
                    <a:pt x="66263" y="30018"/>
                  </a:cubicBezTo>
                  <a:cubicBezTo>
                    <a:pt x="66263" y="34351"/>
                    <a:pt x="65442" y="38458"/>
                    <a:pt x="63797" y="42356"/>
                  </a:cubicBezTo>
                  <a:cubicBezTo>
                    <a:pt x="62198" y="46202"/>
                    <a:pt x="59261" y="50762"/>
                    <a:pt x="54985" y="56034"/>
                  </a:cubicBezTo>
                  <a:cubicBezTo>
                    <a:pt x="53810" y="57409"/>
                    <a:pt x="50074" y="61359"/>
                    <a:pt x="43776" y="67885"/>
                  </a:cubicBezTo>
                  <a:cubicBezTo>
                    <a:pt x="37479" y="74376"/>
                    <a:pt x="28597" y="83460"/>
                    <a:pt x="17130" y="95154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C1787863-341B-AD10-001D-726CA287821F}"/>
                </a:ext>
              </a:extLst>
            </p:cNvPr>
            <p:cNvSpPr/>
            <p:nvPr/>
          </p:nvSpPr>
          <p:spPr>
            <a:xfrm>
              <a:off x="3588331" y="4581563"/>
              <a:ext cx="90385" cy="39258"/>
            </a:xfrm>
            <a:custGeom>
              <a:avLst/>
              <a:gdLst>
                <a:gd name="connsiteX0" fmla="*/ 52101 w 90385"/>
                <a:gd name="connsiteY0" fmla="*/ 0 h 39258"/>
                <a:gd name="connsiteX1" fmla="*/ 90386 w 90385"/>
                <a:gd name="connsiteY1" fmla="*/ 39259 h 39258"/>
                <a:gd name="connsiteX2" fmla="*/ 76203 w 90385"/>
                <a:gd name="connsiteY2" fmla="*/ 39259 h 39258"/>
                <a:gd name="connsiteX3" fmla="*/ 45193 w 90385"/>
                <a:gd name="connsiteY3" fmla="*/ 11416 h 39258"/>
                <a:gd name="connsiteX4" fmla="*/ 14183 w 90385"/>
                <a:gd name="connsiteY4" fmla="*/ 39259 h 39258"/>
                <a:gd name="connsiteX5" fmla="*/ 0 w 90385"/>
                <a:gd name="connsiteY5" fmla="*/ 39259 h 39258"/>
                <a:gd name="connsiteX6" fmla="*/ 38284 w 90385"/>
                <a:gd name="connsiteY6" fmla="*/ 0 h 39258"/>
                <a:gd name="connsiteX7" fmla="*/ 52101 w 90385"/>
                <a:gd name="connsiteY7" fmla="*/ 0 h 39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385" h="39258">
                  <a:moveTo>
                    <a:pt x="52101" y="0"/>
                  </a:moveTo>
                  <a:lnTo>
                    <a:pt x="90386" y="39259"/>
                  </a:lnTo>
                  <a:lnTo>
                    <a:pt x="76203" y="39259"/>
                  </a:lnTo>
                  <a:lnTo>
                    <a:pt x="45193" y="11416"/>
                  </a:lnTo>
                  <a:lnTo>
                    <a:pt x="14183" y="39259"/>
                  </a:lnTo>
                  <a:lnTo>
                    <a:pt x="0" y="39259"/>
                  </a:lnTo>
                  <a:lnTo>
                    <a:pt x="38284" y="0"/>
                  </a:lnTo>
                  <a:lnTo>
                    <a:pt x="52101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E0A050-3CC6-D949-0349-2308B326D8A5}"/>
                </a:ext>
              </a:extLst>
            </p:cNvPr>
            <p:cNvSpPr/>
            <p:nvPr/>
          </p:nvSpPr>
          <p:spPr>
            <a:xfrm>
              <a:off x="3712059" y="4577126"/>
              <a:ext cx="55755" cy="133229"/>
            </a:xfrm>
            <a:custGeom>
              <a:avLst/>
              <a:gdLst>
                <a:gd name="connsiteX0" fmla="*/ 55756 w 55755"/>
                <a:gd name="connsiteY0" fmla="*/ 123084 h 133229"/>
                <a:gd name="connsiteX1" fmla="*/ 55756 w 55755"/>
                <a:gd name="connsiteY1" fmla="*/ 133229 h 133229"/>
                <a:gd name="connsiteX2" fmla="*/ 51388 w 55755"/>
                <a:gd name="connsiteY2" fmla="*/ 133229 h 133229"/>
                <a:gd name="connsiteX3" fmla="*/ 27843 w 55755"/>
                <a:gd name="connsiteY3" fmla="*/ 128008 h 133229"/>
                <a:gd name="connsiteX4" fmla="*/ 21926 w 55755"/>
                <a:gd name="connsiteY4" fmla="*/ 107213 h 133229"/>
                <a:gd name="connsiteX5" fmla="*/ 21926 w 55755"/>
                <a:gd name="connsiteY5" fmla="*/ 90368 h 133229"/>
                <a:gd name="connsiteX6" fmla="*/ 18115 w 55755"/>
                <a:gd name="connsiteY6" fmla="*/ 75629 h 133229"/>
                <a:gd name="connsiteX7" fmla="*/ 4298 w 55755"/>
                <a:gd name="connsiteY7" fmla="*/ 71539 h 133229"/>
                <a:gd name="connsiteX8" fmla="*/ 0 w 55755"/>
                <a:gd name="connsiteY8" fmla="*/ 71539 h 133229"/>
                <a:gd name="connsiteX9" fmla="*/ 0 w 55755"/>
                <a:gd name="connsiteY9" fmla="*/ 61464 h 133229"/>
                <a:gd name="connsiteX10" fmla="*/ 4298 w 55755"/>
                <a:gd name="connsiteY10" fmla="*/ 61464 h 133229"/>
                <a:gd name="connsiteX11" fmla="*/ 18115 w 55755"/>
                <a:gd name="connsiteY11" fmla="*/ 57444 h 133229"/>
                <a:gd name="connsiteX12" fmla="*/ 21926 w 55755"/>
                <a:gd name="connsiteY12" fmla="*/ 42861 h 133229"/>
                <a:gd name="connsiteX13" fmla="*/ 21926 w 55755"/>
                <a:gd name="connsiteY13" fmla="*/ 25946 h 133229"/>
                <a:gd name="connsiteX14" fmla="*/ 27843 w 55755"/>
                <a:gd name="connsiteY14" fmla="*/ 5221 h 133229"/>
                <a:gd name="connsiteX15" fmla="*/ 51388 w 55755"/>
                <a:gd name="connsiteY15" fmla="*/ 0 h 133229"/>
                <a:gd name="connsiteX16" fmla="*/ 55756 w 55755"/>
                <a:gd name="connsiteY16" fmla="*/ 0 h 133229"/>
                <a:gd name="connsiteX17" fmla="*/ 55756 w 55755"/>
                <a:gd name="connsiteY17" fmla="*/ 10076 h 133229"/>
                <a:gd name="connsiteX18" fmla="*/ 50953 w 55755"/>
                <a:gd name="connsiteY18" fmla="*/ 10076 h 133229"/>
                <a:gd name="connsiteX19" fmla="*/ 37988 w 55755"/>
                <a:gd name="connsiteY19" fmla="*/ 13173 h 133229"/>
                <a:gd name="connsiteX20" fmla="*/ 34960 w 55755"/>
                <a:gd name="connsiteY20" fmla="*/ 26225 h 133229"/>
                <a:gd name="connsiteX21" fmla="*/ 34960 w 55755"/>
                <a:gd name="connsiteY21" fmla="*/ 43696 h 133229"/>
                <a:gd name="connsiteX22" fmla="*/ 31724 w 55755"/>
                <a:gd name="connsiteY22" fmla="*/ 59776 h 133229"/>
                <a:gd name="connsiteX23" fmla="*/ 20795 w 55755"/>
                <a:gd name="connsiteY23" fmla="*/ 66545 h 133229"/>
                <a:gd name="connsiteX24" fmla="*/ 31793 w 55755"/>
                <a:gd name="connsiteY24" fmla="*/ 73453 h 133229"/>
                <a:gd name="connsiteX25" fmla="*/ 34960 w 55755"/>
                <a:gd name="connsiteY25" fmla="*/ 89446 h 133229"/>
                <a:gd name="connsiteX26" fmla="*/ 34960 w 55755"/>
                <a:gd name="connsiteY26" fmla="*/ 106935 h 133229"/>
                <a:gd name="connsiteX27" fmla="*/ 37988 w 55755"/>
                <a:gd name="connsiteY27" fmla="*/ 119969 h 133229"/>
                <a:gd name="connsiteX28" fmla="*/ 50953 w 55755"/>
                <a:gd name="connsiteY28" fmla="*/ 123084 h 133229"/>
                <a:gd name="connsiteX29" fmla="*/ 55756 w 55755"/>
                <a:gd name="connsiteY29" fmla="*/ 123084 h 133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755" h="133229">
                  <a:moveTo>
                    <a:pt x="55756" y="123084"/>
                  </a:moveTo>
                  <a:lnTo>
                    <a:pt x="55756" y="133229"/>
                  </a:lnTo>
                  <a:lnTo>
                    <a:pt x="51388" y="133229"/>
                  </a:lnTo>
                  <a:cubicBezTo>
                    <a:pt x="39676" y="133229"/>
                    <a:pt x="31828" y="131489"/>
                    <a:pt x="27843" y="128008"/>
                  </a:cubicBezTo>
                  <a:cubicBezTo>
                    <a:pt x="23893" y="124528"/>
                    <a:pt x="21926" y="117602"/>
                    <a:pt x="21926" y="107213"/>
                  </a:cubicBezTo>
                  <a:lnTo>
                    <a:pt x="21926" y="90368"/>
                  </a:lnTo>
                  <a:cubicBezTo>
                    <a:pt x="21926" y="83268"/>
                    <a:pt x="20656" y="78361"/>
                    <a:pt x="18115" y="75629"/>
                  </a:cubicBezTo>
                  <a:cubicBezTo>
                    <a:pt x="15575" y="72897"/>
                    <a:pt x="10963" y="71539"/>
                    <a:pt x="4298" y="71539"/>
                  </a:cubicBezTo>
                  <a:lnTo>
                    <a:pt x="0" y="71539"/>
                  </a:lnTo>
                  <a:lnTo>
                    <a:pt x="0" y="61464"/>
                  </a:lnTo>
                  <a:lnTo>
                    <a:pt x="4298" y="61464"/>
                  </a:lnTo>
                  <a:cubicBezTo>
                    <a:pt x="11015" y="61464"/>
                    <a:pt x="15627" y="60124"/>
                    <a:pt x="18115" y="57444"/>
                  </a:cubicBezTo>
                  <a:cubicBezTo>
                    <a:pt x="20656" y="54712"/>
                    <a:pt x="21926" y="49856"/>
                    <a:pt x="21926" y="42861"/>
                  </a:cubicBezTo>
                  <a:lnTo>
                    <a:pt x="21926" y="25946"/>
                  </a:lnTo>
                  <a:cubicBezTo>
                    <a:pt x="21926" y="15557"/>
                    <a:pt x="23893" y="8649"/>
                    <a:pt x="27843" y="5221"/>
                  </a:cubicBezTo>
                  <a:cubicBezTo>
                    <a:pt x="31828" y="1740"/>
                    <a:pt x="39676" y="0"/>
                    <a:pt x="51388" y="0"/>
                  </a:cubicBezTo>
                  <a:lnTo>
                    <a:pt x="55756" y="0"/>
                  </a:lnTo>
                  <a:lnTo>
                    <a:pt x="55756" y="10076"/>
                  </a:lnTo>
                  <a:lnTo>
                    <a:pt x="50953" y="10076"/>
                  </a:lnTo>
                  <a:cubicBezTo>
                    <a:pt x="44323" y="10076"/>
                    <a:pt x="40007" y="11102"/>
                    <a:pt x="37988" y="13173"/>
                  </a:cubicBezTo>
                  <a:cubicBezTo>
                    <a:pt x="35970" y="15244"/>
                    <a:pt x="34960" y="19594"/>
                    <a:pt x="34960" y="26225"/>
                  </a:cubicBezTo>
                  <a:lnTo>
                    <a:pt x="34960" y="43696"/>
                  </a:lnTo>
                  <a:cubicBezTo>
                    <a:pt x="34960" y="51075"/>
                    <a:pt x="33882" y="56434"/>
                    <a:pt x="31724" y="59776"/>
                  </a:cubicBezTo>
                  <a:cubicBezTo>
                    <a:pt x="29601" y="63117"/>
                    <a:pt x="25964" y="65379"/>
                    <a:pt x="20795" y="66545"/>
                  </a:cubicBezTo>
                  <a:cubicBezTo>
                    <a:pt x="25998" y="67815"/>
                    <a:pt x="29670" y="70112"/>
                    <a:pt x="31793" y="73453"/>
                  </a:cubicBezTo>
                  <a:cubicBezTo>
                    <a:pt x="33899" y="76777"/>
                    <a:pt x="34960" y="82120"/>
                    <a:pt x="34960" y="89446"/>
                  </a:cubicBezTo>
                  <a:lnTo>
                    <a:pt x="34960" y="106935"/>
                  </a:lnTo>
                  <a:cubicBezTo>
                    <a:pt x="34960" y="113565"/>
                    <a:pt x="35970" y="117898"/>
                    <a:pt x="37988" y="119969"/>
                  </a:cubicBezTo>
                  <a:cubicBezTo>
                    <a:pt x="40007" y="122040"/>
                    <a:pt x="44323" y="123084"/>
                    <a:pt x="50953" y="123084"/>
                  </a:cubicBezTo>
                  <a:lnTo>
                    <a:pt x="55756" y="123084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6B54912A-6030-26E6-C0F5-B7D6015F8F38}"/>
                </a:ext>
              </a:extLst>
            </p:cNvPr>
            <p:cNvSpPr/>
            <p:nvPr/>
          </p:nvSpPr>
          <p:spPr>
            <a:xfrm>
              <a:off x="3801714" y="4581563"/>
              <a:ext cx="62681" cy="105246"/>
            </a:xfrm>
            <a:custGeom>
              <a:avLst/>
              <a:gdLst>
                <a:gd name="connsiteX0" fmla="*/ 2053 w 62681"/>
                <a:gd name="connsiteY0" fmla="*/ 93257 h 105246"/>
                <a:gd name="connsiteX1" fmla="*/ 25320 w 62681"/>
                <a:gd name="connsiteY1" fmla="*/ 93257 h 105246"/>
                <a:gd name="connsiteX2" fmla="*/ 25320 w 62681"/>
                <a:gd name="connsiteY2" fmla="*/ 12965 h 105246"/>
                <a:gd name="connsiteX3" fmla="*/ 0 w 62681"/>
                <a:gd name="connsiteY3" fmla="*/ 18046 h 105246"/>
                <a:gd name="connsiteX4" fmla="*/ 0 w 62681"/>
                <a:gd name="connsiteY4" fmla="*/ 5081 h 105246"/>
                <a:gd name="connsiteX5" fmla="*/ 25181 w 62681"/>
                <a:gd name="connsiteY5" fmla="*/ 0 h 105246"/>
                <a:gd name="connsiteX6" fmla="*/ 39415 w 62681"/>
                <a:gd name="connsiteY6" fmla="*/ 0 h 105246"/>
                <a:gd name="connsiteX7" fmla="*/ 39415 w 62681"/>
                <a:gd name="connsiteY7" fmla="*/ 93257 h 105246"/>
                <a:gd name="connsiteX8" fmla="*/ 62682 w 62681"/>
                <a:gd name="connsiteY8" fmla="*/ 93257 h 105246"/>
                <a:gd name="connsiteX9" fmla="*/ 62682 w 62681"/>
                <a:gd name="connsiteY9" fmla="*/ 105247 h 105246"/>
                <a:gd name="connsiteX10" fmla="*/ 2053 w 62681"/>
                <a:gd name="connsiteY10" fmla="*/ 105247 h 105246"/>
                <a:gd name="connsiteX11" fmla="*/ 2053 w 62681"/>
                <a:gd name="connsiteY11" fmla="*/ 93257 h 10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81" h="105246">
                  <a:moveTo>
                    <a:pt x="2053" y="93257"/>
                  </a:moveTo>
                  <a:lnTo>
                    <a:pt x="25320" y="93257"/>
                  </a:lnTo>
                  <a:lnTo>
                    <a:pt x="25320" y="12965"/>
                  </a:lnTo>
                  <a:lnTo>
                    <a:pt x="0" y="18046"/>
                  </a:lnTo>
                  <a:lnTo>
                    <a:pt x="0" y="5081"/>
                  </a:lnTo>
                  <a:lnTo>
                    <a:pt x="25181" y="0"/>
                  </a:lnTo>
                  <a:lnTo>
                    <a:pt x="39415" y="0"/>
                  </a:lnTo>
                  <a:lnTo>
                    <a:pt x="39415" y="93257"/>
                  </a:lnTo>
                  <a:lnTo>
                    <a:pt x="62682" y="93257"/>
                  </a:lnTo>
                  <a:lnTo>
                    <a:pt x="62682" y="105247"/>
                  </a:lnTo>
                  <a:lnTo>
                    <a:pt x="2053" y="105247"/>
                  </a:lnTo>
                  <a:lnTo>
                    <a:pt x="2053" y="93257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C66DA9AA-F2DD-A2C9-9643-9CD991C03E68}"/>
                </a:ext>
              </a:extLst>
            </p:cNvPr>
            <p:cNvSpPr/>
            <p:nvPr/>
          </p:nvSpPr>
          <p:spPr>
            <a:xfrm>
              <a:off x="3887801" y="4579666"/>
              <a:ext cx="72670" cy="109179"/>
            </a:xfrm>
            <a:custGeom>
              <a:avLst/>
              <a:gdLst>
                <a:gd name="connsiteX0" fmla="*/ 37571 w 72670"/>
                <a:gd name="connsiteY0" fmla="*/ 48847 h 109179"/>
                <a:gd name="connsiteX1" fmla="*/ 22344 w 72670"/>
                <a:gd name="connsiteY1" fmla="*/ 55408 h 109179"/>
                <a:gd name="connsiteX2" fmla="*/ 16775 w 72670"/>
                <a:gd name="connsiteY2" fmla="*/ 73384 h 109179"/>
                <a:gd name="connsiteX3" fmla="*/ 22344 w 72670"/>
                <a:gd name="connsiteY3" fmla="*/ 91360 h 109179"/>
                <a:gd name="connsiteX4" fmla="*/ 37571 w 72670"/>
                <a:gd name="connsiteY4" fmla="*/ 97903 h 109179"/>
                <a:gd name="connsiteX5" fmla="*/ 52728 w 72670"/>
                <a:gd name="connsiteY5" fmla="*/ 91360 h 109179"/>
                <a:gd name="connsiteX6" fmla="*/ 58366 w 72670"/>
                <a:gd name="connsiteY6" fmla="*/ 73384 h 109179"/>
                <a:gd name="connsiteX7" fmla="*/ 52728 w 72670"/>
                <a:gd name="connsiteY7" fmla="*/ 55408 h 109179"/>
                <a:gd name="connsiteX8" fmla="*/ 37571 w 72670"/>
                <a:gd name="connsiteY8" fmla="*/ 48847 h 109179"/>
                <a:gd name="connsiteX9" fmla="*/ 65831 w 72670"/>
                <a:gd name="connsiteY9" fmla="*/ 4229 h 109179"/>
                <a:gd name="connsiteX10" fmla="*/ 65831 w 72670"/>
                <a:gd name="connsiteY10" fmla="*/ 17193 h 109179"/>
                <a:gd name="connsiteX11" fmla="*/ 54973 w 72670"/>
                <a:gd name="connsiteY11" fmla="*/ 13313 h 109179"/>
                <a:gd name="connsiteX12" fmla="*/ 44184 w 72670"/>
                <a:gd name="connsiteY12" fmla="*/ 11973 h 109179"/>
                <a:gd name="connsiteX13" fmla="*/ 22623 w 72670"/>
                <a:gd name="connsiteY13" fmla="*/ 21491 h 109179"/>
                <a:gd name="connsiteX14" fmla="*/ 14165 w 72670"/>
                <a:gd name="connsiteY14" fmla="*/ 50257 h 109179"/>
                <a:gd name="connsiteX15" fmla="*/ 24589 w 72670"/>
                <a:gd name="connsiteY15" fmla="*/ 40877 h 109179"/>
                <a:gd name="connsiteX16" fmla="*/ 38406 w 72670"/>
                <a:gd name="connsiteY16" fmla="*/ 37571 h 109179"/>
                <a:gd name="connsiteX17" fmla="*/ 63430 w 72670"/>
                <a:gd name="connsiteY17" fmla="*/ 47229 h 109179"/>
                <a:gd name="connsiteX18" fmla="*/ 72670 w 72670"/>
                <a:gd name="connsiteY18" fmla="*/ 73384 h 109179"/>
                <a:gd name="connsiteX19" fmla="*/ 63082 w 72670"/>
                <a:gd name="connsiteY19" fmla="*/ 99382 h 109179"/>
                <a:gd name="connsiteX20" fmla="*/ 37571 w 72670"/>
                <a:gd name="connsiteY20" fmla="*/ 109180 h 109179"/>
                <a:gd name="connsiteX21" fmla="*/ 9658 w 72670"/>
                <a:gd name="connsiteY21" fmla="*/ 95223 h 109179"/>
                <a:gd name="connsiteX22" fmla="*/ 0 w 72670"/>
                <a:gd name="connsiteY22" fmla="*/ 54625 h 109179"/>
                <a:gd name="connsiteX23" fmla="*/ 11833 w 72670"/>
                <a:gd name="connsiteY23" fmla="*/ 14861 h 109179"/>
                <a:gd name="connsiteX24" fmla="*/ 43627 w 72670"/>
                <a:gd name="connsiteY24" fmla="*/ 0 h 109179"/>
                <a:gd name="connsiteX25" fmla="*/ 54416 w 72670"/>
                <a:gd name="connsiteY25" fmla="*/ 1044 h 109179"/>
                <a:gd name="connsiteX26" fmla="*/ 65831 w 72670"/>
                <a:gd name="connsiteY26" fmla="*/ 4229 h 10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2670" h="109179">
                  <a:moveTo>
                    <a:pt x="37571" y="48847"/>
                  </a:moveTo>
                  <a:cubicBezTo>
                    <a:pt x="31184" y="48847"/>
                    <a:pt x="26103" y="51040"/>
                    <a:pt x="22344" y="55408"/>
                  </a:cubicBezTo>
                  <a:cubicBezTo>
                    <a:pt x="18637" y="59776"/>
                    <a:pt x="16775" y="65762"/>
                    <a:pt x="16775" y="73384"/>
                  </a:cubicBezTo>
                  <a:cubicBezTo>
                    <a:pt x="16775" y="80954"/>
                    <a:pt x="18637" y="86940"/>
                    <a:pt x="22344" y="91360"/>
                  </a:cubicBezTo>
                  <a:cubicBezTo>
                    <a:pt x="26103" y="95728"/>
                    <a:pt x="31184" y="97903"/>
                    <a:pt x="37571" y="97903"/>
                  </a:cubicBezTo>
                  <a:cubicBezTo>
                    <a:pt x="43957" y="97903"/>
                    <a:pt x="49021" y="95728"/>
                    <a:pt x="52728" y="91360"/>
                  </a:cubicBezTo>
                  <a:cubicBezTo>
                    <a:pt x="56487" y="86940"/>
                    <a:pt x="58366" y="80954"/>
                    <a:pt x="58366" y="73384"/>
                  </a:cubicBezTo>
                  <a:cubicBezTo>
                    <a:pt x="58366" y="65762"/>
                    <a:pt x="56487" y="59776"/>
                    <a:pt x="52728" y="55408"/>
                  </a:cubicBezTo>
                  <a:cubicBezTo>
                    <a:pt x="49021" y="51040"/>
                    <a:pt x="43957" y="48847"/>
                    <a:pt x="37571" y="48847"/>
                  </a:cubicBezTo>
                  <a:moveTo>
                    <a:pt x="65831" y="4229"/>
                  </a:moveTo>
                  <a:lnTo>
                    <a:pt x="65831" y="17193"/>
                  </a:lnTo>
                  <a:cubicBezTo>
                    <a:pt x="62264" y="15505"/>
                    <a:pt x="58644" y="14200"/>
                    <a:pt x="54973" y="13313"/>
                  </a:cubicBezTo>
                  <a:cubicBezTo>
                    <a:pt x="51353" y="12425"/>
                    <a:pt x="47751" y="11973"/>
                    <a:pt x="44184" y="11973"/>
                  </a:cubicBezTo>
                  <a:cubicBezTo>
                    <a:pt x="34786" y="11973"/>
                    <a:pt x="27599" y="15140"/>
                    <a:pt x="22623" y="21491"/>
                  </a:cubicBezTo>
                  <a:cubicBezTo>
                    <a:pt x="17698" y="27843"/>
                    <a:pt x="14879" y="37432"/>
                    <a:pt x="14165" y="50257"/>
                  </a:cubicBezTo>
                  <a:cubicBezTo>
                    <a:pt x="16932" y="46167"/>
                    <a:pt x="20412" y="43035"/>
                    <a:pt x="24589" y="40877"/>
                  </a:cubicBezTo>
                  <a:cubicBezTo>
                    <a:pt x="28783" y="38667"/>
                    <a:pt x="33377" y="37571"/>
                    <a:pt x="38406" y="37571"/>
                  </a:cubicBezTo>
                  <a:cubicBezTo>
                    <a:pt x="48986" y="37571"/>
                    <a:pt x="57322" y="40790"/>
                    <a:pt x="63430" y="47229"/>
                  </a:cubicBezTo>
                  <a:cubicBezTo>
                    <a:pt x="69590" y="53615"/>
                    <a:pt x="72670" y="62334"/>
                    <a:pt x="72670" y="73384"/>
                  </a:cubicBezTo>
                  <a:cubicBezTo>
                    <a:pt x="72670" y="84191"/>
                    <a:pt x="69469" y="92857"/>
                    <a:pt x="63082" y="99382"/>
                  </a:cubicBezTo>
                  <a:cubicBezTo>
                    <a:pt x="56695" y="105908"/>
                    <a:pt x="48186" y="109180"/>
                    <a:pt x="37571" y="109180"/>
                  </a:cubicBezTo>
                  <a:cubicBezTo>
                    <a:pt x="25407" y="109180"/>
                    <a:pt x="16097" y="104533"/>
                    <a:pt x="9658" y="95223"/>
                  </a:cubicBezTo>
                  <a:cubicBezTo>
                    <a:pt x="3219" y="85878"/>
                    <a:pt x="0" y="72340"/>
                    <a:pt x="0" y="54625"/>
                  </a:cubicBezTo>
                  <a:cubicBezTo>
                    <a:pt x="0" y="37988"/>
                    <a:pt x="3950" y="24728"/>
                    <a:pt x="11833" y="14861"/>
                  </a:cubicBezTo>
                  <a:cubicBezTo>
                    <a:pt x="19734" y="4960"/>
                    <a:pt x="30332" y="0"/>
                    <a:pt x="43627" y="0"/>
                  </a:cubicBezTo>
                  <a:cubicBezTo>
                    <a:pt x="47194" y="0"/>
                    <a:pt x="50796" y="348"/>
                    <a:pt x="54416" y="1044"/>
                  </a:cubicBezTo>
                  <a:cubicBezTo>
                    <a:pt x="58088" y="1758"/>
                    <a:pt x="61881" y="2819"/>
                    <a:pt x="65831" y="4229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D7AF9CC-A2F2-7E84-9BEC-1B294521E6CC}"/>
                </a:ext>
              </a:extLst>
            </p:cNvPr>
            <p:cNvSpPr/>
            <p:nvPr/>
          </p:nvSpPr>
          <p:spPr>
            <a:xfrm>
              <a:off x="3987619" y="4577126"/>
              <a:ext cx="55755" cy="133229"/>
            </a:xfrm>
            <a:custGeom>
              <a:avLst/>
              <a:gdLst>
                <a:gd name="connsiteX0" fmla="*/ 0 w 55755"/>
                <a:gd name="connsiteY0" fmla="*/ 123084 h 133229"/>
                <a:gd name="connsiteX1" fmla="*/ 4925 w 55755"/>
                <a:gd name="connsiteY1" fmla="*/ 123084 h 133229"/>
                <a:gd name="connsiteX2" fmla="*/ 17750 w 55755"/>
                <a:gd name="connsiteY2" fmla="*/ 120038 h 133229"/>
                <a:gd name="connsiteX3" fmla="*/ 20795 w 55755"/>
                <a:gd name="connsiteY3" fmla="*/ 106935 h 133229"/>
                <a:gd name="connsiteX4" fmla="*/ 20795 w 55755"/>
                <a:gd name="connsiteY4" fmla="*/ 89446 h 133229"/>
                <a:gd name="connsiteX5" fmla="*/ 23962 w 55755"/>
                <a:gd name="connsiteY5" fmla="*/ 73453 h 133229"/>
                <a:gd name="connsiteX6" fmla="*/ 34960 w 55755"/>
                <a:gd name="connsiteY6" fmla="*/ 66545 h 133229"/>
                <a:gd name="connsiteX7" fmla="*/ 23962 w 55755"/>
                <a:gd name="connsiteY7" fmla="*/ 59776 h 133229"/>
                <a:gd name="connsiteX8" fmla="*/ 20795 w 55755"/>
                <a:gd name="connsiteY8" fmla="*/ 43696 h 133229"/>
                <a:gd name="connsiteX9" fmla="*/ 20795 w 55755"/>
                <a:gd name="connsiteY9" fmla="*/ 26225 h 133229"/>
                <a:gd name="connsiteX10" fmla="*/ 17750 w 55755"/>
                <a:gd name="connsiteY10" fmla="*/ 13173 h 133229"/>
                <a:gd name="connsiteX11" fmla="*/ 4925 w 55755"/>
                <a:gd name="connsiteY11" fmla="*/ 10076 h 133229"/>
                <a:gd name="connsiteX12" fmla="*/ 0 w 55755"/>
                <a:gd name="connsiteY12" fmla="*/ 10076 h 133229"/>
                <a:gd name="connsiteX13" fmla="*/ 0 w 55755"/>
                <a:gd name="connsiteY13" fmla="*/ 0 h 133229"/>
                <a:gd name="connsiteX14" fmla="*/ 4438 w 55755"/>
                <a:gd name="connsiteY14" fmla="*/ 0 h 133229"/>
                <a:gd name="connsiteX15" fmla="*/ 27843 w 55755"/>
                <a:gd name="connsiteY15" fmla="*/ 5221 h 133229"/>
                <a:gd name="connsiteX16" fmla="*/ 33760 w 55755"/>
                <a:gd name="connsiteY16" fmla="*/ 25946 h 133229"/>
                <a:gd name="connsiteX17" fmla="*/ 33760 w 55755"/>
                <a:gd name="connsiteY17" fmla="*/ 42861 h 133229"/>
                <a:gd name="connsiteX18" fmla="*/ 37571 w 55755"/>
                <a:gd name="connsiteY18" fmla="*/ 57444 h 133229"/>
                <a:gd name="connsiteX19" fmla="*/ 51388 w 55755"/>
                <a:gd name="connsiteY19" fmla="*/ 61464 h 133229"/>
                <a:gd name="connsiteX20" fmla="*/ 55756 w 55755"/>
                <a:gd name="connsiteY20" fmla="*/ 61464 h 133229"/>
                <a:gd name="connsiteX21" fmla="*/ 55756 w 55755"/>
                <a:gd name="connsiteY21" fmla="*/ 71539 h 133229"/>
                <a:gd name="connsiteX22" fmla="*/ 51388 w 55755"/>
                <a:gd name="connsiteY22" fmla="*/ 71539 h 133229"/>
                <a:gd name="connsiteX23" fmla="*/ 37571 w 55755"/>
                <a:gd name="connsiteY23" fmla="*/ 75629 h 133229"/>
                <a:gd name="connsiteX24" fmla="*/ 33760 w 55755"/>
                <a:gd name="connsiteY24" fmla="*/ 90368 h 133229"/>
                <a:gd name="connsiteX25" fmla="*/ 33760 w 55755"/>
                <a:gd name="connsiteY25" fmla="*/ 107213 h 133229"/>
                <a:gd name="connsiteX26" fmla="*/ 27843 w 55755"/>
                <a:gd name="connsiteY26" fmla="*/ 128008 h 133229"/>
                <a:gd name="connsiteX27" fmla="*/ 4438 w 55755"/>
                <a:gd name="connsiteY27" fmla="*/ 133229 h 133229"/>
                <a:gd name="connsiteX28" fmla="*/ 0 w 55755"/>
                <a:gd name="connsiteY28" fmla="*/ 133229 h 133229"/>
                <a:gd name="connsiteX29" fmla="*/ 0 w 55755"/>
                <a:gd name="connsiteY29" fmla="*/ 123084 h 133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755" h="133229">
                  <a:moveTo>
                    <a:pt x="0" y="123084"/>
                  </a:moveTo>
                  <a:lnTo>
                    <a:pt x="4925" y="123084"/>
                  </a:lnTo>
                  <a:cubicBezTo>
                    <a:pt x="11503" y="123084"/>
                    <a:pt x="15784" y="122074"/>
                    <a:pt x="17750" y="120038"/>
                  </a:cubicBezTo>
                  <a:cubicBezTo>
                    <a:pt x="19786" y="118020"/>
                    <a:pt x="20795" y="113652"/>
                    <a:pt x="20795" y="106935"/>
                  </a:cubicBezTo>
                  <a:lnTo>
                    <a:pt x="20795" y="89446"/>
                  </a:lnTo>
                  <a:cubicBezTo>
                    <a:pt x="20795" y="82120"/>
                    <a:pt x="21857" y="76777"/>
                    <a:pt x="23962" y="73453"/>
                  </a:cubicBezTo>
                  <a:cubicBezTo>
                    <a:pt x="26068" y="70112"/>
                    <a:pt x="29740" y="67815"/>
                    <a:pt x="34960" y="66545"/>
                  </a:cubicBezTo>
                  <a:cubicBezTo>
                    <a:pt x="29740" y="65379"/>
                    <a:pt x="26068" y="63117"/>
                    <a:pt x="23962" y="59776"/>
                  </a:cubicBezTo>
                  <a:cubicBezTo>
                    <a:pt x="21857" y="56434"/>
                    <a:pt x="20795" y="51075"/>
                    <a:pt x="20795" y="43696"/>
                  </a:cubicBezTo>
                  <a:lnTo>
                    <a:pt x="20795" y="26225"/>
                  </a:lnTo>
                  <a:cubicBezTo>
                    <a:pt x="20795" y="19542"/>
                    <a:pt x="19786" y="15192"/>
                    <a:pt x="17750" y="13173"/>
                  </a:cubicBezTo>
                  <a:cubicBezTo>
                    <a:pt x="15784" y="11102"/>
                    <a:pt x="11503" y="10076"/>
                    <a:pt x="4925" y="10076"/>
                  </a:cubicBezTo>
                  <a:lnTo>
                    <a:pt x="0" y="10076"/>
                  </a:lnTo>
                  <a:lnTo>
                    <a:pt x="0" y="0"/>
                  </a:lnTo>
                  <a:lnTo>
                    <a:pt x="4438" y="0"/>
                  </a:lnTo>
                  <a:cubicBezTo>
                    <a:pt x="16149" y="0"/>
                    <a:pt x="23945" y="1740"/>
                    <a:pt x="27843" y="5221"/>
                  </a:cubicBezTo>
                  <a:cubicBezTo>
                    <a:pt x="31793" y="8649"/>
                    <a:pt x="33760" y="15557"/>
                    <a:pt x="33760" y="25946"/>
                  </a:cubicBezTo>
                  <a:lnTo>
                    <a:pt x="33760" y="42861"/>
                  </a:lnTo>
                  <a:cubicBezTo>
                    <a:pt x="33760" y="49856"/>
                    <a:pt x="35030" y="54712"/>
                    <a:pt x="37571" y="57444"/>
                  </a:cubicBezTo>
                  <a:cubicBezTo>
                    <a:pt x="40112" y="60124"/>
                    <a:pt x="44723" y="61464"/>
                    <a:pt x="51388" y="61464"/>
                  </a:cubicBezTo>
                  <a:lnTo>
                    <a:pt x="55756" y="61464"/>
                  </a:lnTo>
                  <a:lnTo>
                    <a:pt x="55756" y="71539"/>
                  </a:lnTo>
                  <a:lnTo>
                    <a:pt x="51388" y="71539"/>
                  </a:lnTo>
                  <a:cubicBezTo>
                    <a:pt x="44723" y="71539"/>
                    <a:pt x="40112" y="72897"/>
                    <a:pt x="37571" y="75629"/>
                  </a:cubicBezTo>
                  <a:cubicBezTo>
                    <a:pt x="35030" y="78361"/>
                    <a:pt x="33760" y="83268"/>
                    <a:pt x="33760" y="90368"/>
                  </a:cubicBezTo>
                  <a:lnTo>
                    <a:pt x="33760" y="107213"/>
                  </a:lnTo>
                  <a:cubicBezTo>
                    <a:pt x="33760" y="117602"/>
                    <a:pt x="31793" y="124528"/>
                    <a:pt x="27843" y="128008"/>
                  </a:cubicBezTo>
                  <a:cubicBezTo>
                    <a:pt x="23945" y="131489"/>
                    <a:pt x="16149" y="133229"/>
                    <a:pt x="4438" y="133229"/>
                  </a:cubicBezTo>
                  <a:lnTo>
                    <a:pt x="0" y="133229"/>
                  </a:lnTo>
                  <a:lnTo>
                    <a:pt x="0" y="123084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D0AE91A-042A-D2FC-AF64-F65934502373}"/>
                </a:ext>
              </a:extLst>
            </p:cNvPr>
            <p:cNvSpPr/>
            <p:nvPr/>
          </p:nvSpPr>
          <p:spPr>
            <a:xfrm>
              <a:off x="4572950" y="4579666"/>
              <a:ext cx="66823" cy="107143"/>
            </a:xfrm>
            <a:custGeom>
              <a:avLst/>
              <a:gdLst>
                <a:gd name="connsiteX0" fmla="*/ 17124 w 66823"/>
                <a:gd name="connsiteY0" fmla="*/ 95154 h 107143"/>
                <a:gd name="connsiteX1" fmla="*/ 66823 w 66823"/>
                <a:gd name="connsiteY1" fmla="*/ 95154 h 107143"/>
                <a:gd name="connsiteX2" fmla="*/ 66823 w 66823"/>
                <a:gd name="connsiteY2" fmla="*/ 107144 h 107143"/>
                <a:gd name="connsiteX3" fmla="*/ 0 w 66823"/>
                <a:gd name="connsiteY3" fmla="*/ 107144 h 107143"/>
                <a:gd name="connsiteX4" fmla="*/ 0 w 66823"/>
                <a:gd name="connsiteY4" fmla="*/ 95154 h 107143"/>
                <a:gd name="connsiteX5" fmla="*/ 22066 w 66823"/>
                <a:gd name="connsiteY5" fmla="*/ 72670 h 107143"/>
                <a:gd name="connsiteX6" fmla="*/ 39694 w 66823"/>
                <a:gd name="connsiteY6" fmla="*/ 54416 h 107143"/>
                <a:gd name="connsiteX7" fmla="*/ 49213 w 66823"/>
                <a:gd name="connsiteY7" fmla="*/ 41451 h 107143"/>
                <a:gd name="connsiteX8" fmla="*/ 51962 w 66823"/>
                <a:gd name="connsiteY8" fmla="*/ 30941 h 107143"/>
                <a:gd name="connsiteX9" fmla="*/ 46028 w 66823"/>
                <a:gd name="connsiteY9" fmla="*/ 17263 h 107143"/>
                <a:gd name="connsiteX10" fmla="*/ 30732 w 66823"/>
                <a:gd name="connsiteY10" fmla="*/ 11973 h 107143"/>
                <a:gd name="connsiteX11" fmla="*/ 16567 w 66823"/>
                <a:gd name="connsiteY11" fmla="*/ 14304 h 107143"/>
                <a:gd name="connsiteX12" fmla="*/ 714 w 66823"/>
                <a:gd name="connsiteY12" fmla="*/ 21352 h 107143"/>
                <a:gd name="connsiteX13" fmla="*/ 714 w 66823"/>
                <a:gd name="connsiteY13" fmla="*/ 6978 h 107143"/>
                <a:gd name="connsiteX14" fmla="*/ 16775 w 66823"/>
                <a:gd name="connsiteY14" fmla="*/ 1758 h 107143"/>
                <a:gd name="connsiteX15" fmla="*/ 30453 w 66823"/>
                <a:gd name="connsiteY15" fmla="*/ 0 h 107143"/>
                <a:gd name="connsiteX16" fmla="*/ 56539 w 66823"/>
                <a:gd name="connsiteY16" fmla="*/ 8179 h 107143"/>
                <a:gd name="connsiteX17" fmla="*/ 66267 w 66823"/>
                <a:gd name="connsiteY17" fmla="*/ 30018 h 107143"/>
                <a:gd name="connsiteX18" fmla="*/ 63796 w 66823"/>
                <a:gd name="connsiteY18" fmla="*/ 42356 h 107143"/>
                <a:gd name="connsiteX19" fmla="*/ 54990 w 66823"/>
                <a:gd name="connsiteY19" fmla="*/ 56034 h 107143"/>
                <a:gd name="connsiteX20" fmla="*/ 43783 w 66823"/>
                <a:gd name="connsiteY20" fmla="*/ 67885 h 107143"/>
                <a:gd name="connsiteX21" fmla="*/ 17124 w 66823"/>
                <a:gd name="connsiteY21" fmla="*/ 95154 h 107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823" h="107143">
                  <a:moveTo>
                    <a:pt x="17124" y="95154"/>
                  </a:moveTo>
                  <a:lnTo>
                    <a:pt x="66823" y="95154"/>
                  </a:lnTo>
                  <a:lnTo>
                    <a:pt x="66823" y="107144"/>
                  </a:lnTo>
                  <a:lnTo>
                    <a:pt x="0" y="107144"/>
                  </a:lnTo>
                  <a:lnTo>
                    <a:pt x="0" y="95154"/>
                  </a:lnTo>
                  <a:cubicBezTo>
                    <a:pt x="5412" y="89568"/>
                    <a:pt x="12756" y="82068"/>
                    <a:pt x="22066" y="72670"/>
                  </a:cubicBezTo>
                  <a:cubicBezTo>
                    <a:pt x="31411" y="63221"/>
                    <a:pt x="37292" y="57148"/>
                    <a:pt x="39694" y="54416"/>
                  </a:cubicBezTo>
                  <a:cubicBezTo>
                    <a:pt x="44253" y="49282"/>
                    <a:pt x="47420" y="44967"/>
                    <a:pt x="49213" y="41451"/>
                  </a:cubicBezTo>
                  <a:cubicBezTo>
                    <a:pt x="51040" y="37884"/>
                    <a:pt x="51962" y="34369"/>
                    <a:pt x="51962" y="30941"/>
                  </a:cubicBezTo>
                  <a:cubicBezTo>
                    <a:pt x="51962" y="25355"/>
                    <a:pt x="49979" y="20795"/>
                    <a:pt x="46028" y="17263"/>
                  </a:cubicBezTo>
                  <a:cubicBezTo>
                    <a:pt x="42130" y="13730"/>
                    <a:pt x="37031" y="11973"/>
                    <a:pt x="30732" y="11973"/>
                  </a:cubicBezTo>
                  <a:cubicBezTo>
                    <a:pt x="26260" y="11973"/>
                    <a:pt x="21544" y="12756"/>
                    <a:pt x="16567" y="14304"/>
                  </a:cubicBezTo>
                  <a:cubicBezTo>
                    <a:pt x="11642" y="15853"/>
                    <a:pt x="6352" y="18202"/>
                    <a:pt x="714" y="21352"/>
                  </a:cubicBezTo>
                  <a:lnTo>
                    <a:pt x="714" y="6978"/>
                  </a:lnTo>
                  <a:cubicBezTo>
                    <a:pt x="6439" y="4664"/>
                    <a:pt x="11799" y="2923"/>
                    <a:pt x="16775" y="1758"/>
                  </a:cubicBezTo>
                  <a:cubicBezTo>
                    <a:pt x="21770" y="592"/>
                    <a:pt x="26329" y="0"/>
                    <a:pt x="30453" y="0"/>
                  </a:cubicBezTo>
                  <a:cubicBezTo>
                    <a:pt x="41364" y="0"/>
                    <a:pt x="50048" y="2732"/>
                    <a:pt x="56539" y="8179"/>
                  </a:cubicBezTo>
                  <a:cubicBezTo>
                    <a:pt x="63030" y="13626"/>
                    <a:pt x="66267" y="20900"/>
                    <a:pt x="66267" y="30018"/>
                  </a:cubicBezTo>
                  <a:cubicBezTo>
                    <a:pt x="66267" y="34351"/>
                    <a:pt x="65449" y="38458"/>
                    <a:pt x="63796" y="42356"/>
                  </a:cubicBezTo>
                  <a:cubicBezTo>
                    <a:pt x="62194" y="46202"/>
                    <a:pt x="59254" y="50762"/>
                    <a:pt x="54990" y="56034"/>
                  </a:cubicBezTo>
                  <a:cubicBezTo>
                    <a:pt x="53807" y="57409"/>
                    <a:pt x="50065" y="61359"/>
                    <a:pt x="43783" y="67885"/>
                  </a:cubicBezTo>
                  <a:cubicBezTo>
                    <a:pt x="37484" y="74376"/>
                    <a:pt x="28591" y="83460"/>
                    <a:pt x="17124" y="95154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B5D596F6-0EFE-C229-25AF-3EA488637951}"/>
                </a:ext>
              </a:extLst>
            </p:cNvPr>
            <p:cNvSpPr/>
            <p:nvPr/>
          </p:nvSpPr>
          <p:spPr>
            <a:xfrm>
              <a:off x="4669531" y="4581563"/>
              <a:ext cx="90368" cy="39258"/>
            </a:xfrm>
            <a:custGeom>
              <a:avLst/>
              <a:gdLst>
                <a:gd name="connsiteX0" fmla="*/ 52084 w 90368"/>
                <a:gd name="connsiteY0" fmla="*/ 0 h 39258"/>
                <a:gd name="connsiteX1" fmla="*/ 90368 w 90368"/>
                <a:gd name="connsiteY1" fmla="*/ 39259 h 39258"/>
                <a:gd name="connsiteX2" fmla="*/ 76203 w 90368"/>
                <a:gd name="connsiteY2" fmla="*/ 39259 h 39258"/>
                <a:gd name="connsiteX3" fmla="*/ 45176 w 90368"/>
                <a:gd name="connsiteY3" fmla="*/ 11416 h 39258"/>
                <a:gd name="connsiteX4" fmla="*/ 14165 w 90368"/>
                <a:gd name="connsiteY4" fmla="*/ 39259 h 39258"/>
                <a:gd name="connsiteX5" fmla="*/ 0 w 90368"/>
                <a:gd name="connsiteY5" fmla="*/ 39259 h 39258"/>
                <a:gd name="connsiteX6" fmla="*/ 38267 w 90368"/>
                <a:gd name="connsiteY6" fmla="*/ 0 h 39258"/>
                <a:gd name="connsiteX7" fmla="*/ 52084 w 90368"/>
                <a:gd name="connsiteY7" fmla="*/ 0 h 39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368" h="39258">
                  <a:moveTo>
                    <a:pt x="52084" y="0"/>
                  </a:moveTo>
                  <a:lnTo>
                    <a:pt x="90368" y="39259"/>
                  </a:lnTo>
                  <a:lnTo>
                    <a:pt x="76203" y="39259"/>
                  </a:lnTo>
                  <a:lnTo>
                    <a:pt x="45176" y="11416"/>
                  </a:lnTo>
                  <a:lnTo>
                    <a:pt x="14165" y="39259"/>
                  </a:lnTo>
                  <a:lnTo>
                    <a:pt x="0" y="39259"/>
                  </a:lnTo>
                  <a:lnTo>
                    <a:pt x="38267" y="0"/>
                  </a:lnTo>
                  <a:lnTo>
                    <a:pt x="52084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974BCF0-05B3-D8E4-6F9B-E04B51C6086E}"/>
                </a:ext>
              </a:extLst>
            </p:cNvPr>
            <p:cNvSpPr/>
            <p:nvPr/>
          </p:nvSpPr>
          <p:spPr>
            <a:xfrm>
              <a:off x="4793241" y="4577126"/>
              <a:ext cx="55755" cy="133229"/>
            </a:xfrm>
            <a:custGeom>
              <a:avLst/>
              <a:gdLst>
                <a:gd name="connsiteX0" fmla="*/ 55756 w 55755"/>
                <a:gd name="connsiteY0" fmla="*/ 123084 h 133229"/>
                <a:gd name="connsiteX1" fmla="*/ 55756 w 55755"/>
                <a:gd name="connsiteY1" fmla="*/ 133229 h 133229"/>
                <a:gd name="connsiteX2" fmla="*/ 51388 w 55755"/>
                <a:gd name="connsiteY2" fmla="*/ 133229 h 133229"/>
                <a:gd name="connsiteX3" fmla="*/ 27843 w 55755"/>
                <a:gd name="connsiteY3" fmla="*/ 128008 h 133229"/>
                <a:gd name="connsiteX4" fmla="*/ 21926 w 55755"/>
                <a:gd name="connsiteY4" fmla="*/ 107213 h 133229"/>
                <a:gd name="connsiteX5" fmla="*/ 21926 w 55755"/>
                <a:gd name="connsiteY5" fmla="*/ 90368 h 133229"/>
                <a:gd name="connsiteX6" fmla="*/ 18115 w 55755"/>
                <a:gd name="connsiteY6" fmla="*/ 75629 h 133229"/>
                <a:gd name="connsiteX7" fmla="*/ 4298 w 55755"/>
                <a:gd name="connsiteY7" fmla="*/ 71539 h 133229"/>
                <a:gd name="connsiteX8" fmla="*/ 0 w 55755"/>
                <a:gd name="connsiteY8" fmla="*/ 71539 h 133229"/>
                <a:gd name="connsiteX9" fmla="*/ 0 w 55755"/>
                <a:gd name="connsiteY9" fmla="*/ 61464 h 133229"/>
                <a:gd name="connsiteX10" fmla="*/ 4298 w 55755"/>
                <a:gd name="connsiteY10" fmla="*/ 61464 h 133229"/>
                <a:gd name="connsiteX11" fmla="*/ 18115 w 55755"/>
                <a:gd name="connsiteY11" fmla="*/ 57444 h 133229"/>
                <a:gd name="connsiteX12" fmla="*/ 21926 w 55755"/>
                <a:gd name="connsiteY12" fmla="*/ 42861 h 133229"/>
                <a:gd name="connsiteX13" fmla="*/ 21926 w 55755"/>
                <a:gd name="connsiteY13" fmla="*/ 25946 h 133229"/>
                <a:gd name="connsiteX14" fmla="*/ 27843 w 55755"/>
                <a:gd name="connsiteY14" fmla="*/ 5221 h 133229"/>
                <a:gd name="connsiteX15" fmla="*/ 51388 w 55755"/>
                <a:gd name="connsiteY15" fmla="*/ 0 h 133229"/>
                <a:gd name="connsiteX16" fmla="*/ 55756 w 55755"/>
                <a:gd name="connsiteY16" fmla="*/ 0 h 133229"/>
                <a:gd name="connsiteX17" fmla="*/ 55756 w 55755"/>
                <a:gd name="connsiteY17" fmla="*/ 10076 h 133229"/>
                <a:gd name="connsiteX18" fmla="*/ 50970 w 55755"/>
                <a:gd name="connsiteY18" fmla="*/ 10076 h 133229"/>
                <a:gd name="connsiteX19" fmla="*/ 38006 w 55755"/>
                <a:gd name="connsiteY19" fmla="*/ 13173 h 133229"/>
                <a:gd name="connsiteX20" fmla="*/ 34960 w 55755"/>
                <a:gd name="connsiteY20" fmla="*/ 26225 h 133229"/>
                <a:gd name="connsiteX21" fmla="*/ 34960 w 55755"/>
                <a:gd name="connsiteY21" fmla="*/ 43696 h 133229"/>
                <a:gd name="connsiteX22" fmla="*/ 31724 w 55755"/>
                <a:gd name="connsiteY22" fmla="*/ 59776 h 133229"/>
                <a:gd name="connsiteX23" fmla="*/ 20795 w 55755"/>
                <a:gd name="connsiteY23" fmla="*/ 66545 h 133229"/>
                <a:gd name="connsiteX24" fmla="*/ 31793 w 55755"/>
                <a:gd name="connsiteY24" fmla="*/ 73453 h 133229"/>
                <a:gd name="connsiteX25" fmla="*/ 34960 w 55755"/>
                <a:gd name="connsiteY25" fmla="*/ 89446 h 133229"/>
                <a:gd name="connsiteX26" fmla="*/ 34960 w 55755"/>
                <a:gd name="connsiteY26" fmla="*/ 106935 h 133229"/>
                <a:gd name="connsiteX27" fmla="*/ 38006 w 55755"/>
                <a:gd name="connsiteY27" fmla="*/ 119969 h 133229"/>
                <a:gd name="connsiteX28" fmla="*/ 50970 w 55755"/>
                <a:gd name="connsiteY28" fmla="*/ 123084 h 133229"/>
                <a:gd name="connsiteX29" fmla="*/ 55756 w 55755"/>
                <a:gd name="connsiteY29" fmla="*/ 123084 h 133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755" h="133229">
                  <a:moveTo>
                    <a:pt x="55756" y="123084"/>
                  </a:moveTo>
                  <a:lnTo>
                    <a:pt x="55756" y="133229"/>
                  </a:lnTo>
                  <a:lnTo>
                    <a:pt x="51388" y="133229"/>
                  </a:lnTo>
                  <a:cubicBezTo>
                    <a:pt x="39694" y="133229"/>
                    <a:pt x="31845" y="131489"/>
                    <a:pt x="27843" y="128008"/>
                  </a:cubicBezTo>
                  <a:cubicBezTo>
                    <a:pt x="23893" y="124528"/>
                    <a:pt x="21926" y="117602"/>
                    <a:pt x="21926" y="107213"/>
                  </a:cubicBezTo>
                  <a:lnTo>
                    <a:pt x="21926" y="90368"/>
                  </a:lnTo>
                  <a:cubicBezTo>
                    <a:pt x="21926" y="83268"/>
                    <a:pt x="20656" y="78361"/>
                    <a:pt x="18115" y="75629"/>
                  </a:cubicBezTo>
                  <a:cubicBezTo>
                    <a:pt x="15575" y="72897"/>
                    <a:pt x="10963" y="71539"/>
                    <a:pt x="4298" y="71539"/>
                  </a:cubicBezTo>
                  <a:lnTo>
                    <a:pt x="0" y="71539"/>
                  </a:lnTo>
                  <a:lnTo>
                    <a:pt x="0" y="61464"/>
                  </a:lnTo>
                  <a:lnTo>
                    <a:pt x="4298" y="61464"/>
                  </a:lnTo>
                  <a:cubicBezTo>
                    <a:pt x="11015" y="61464"/>
                    <a:pt x="15627" y="60124"/>
                    <a:pt x="18115" y="57444"/>
                  </a:cubicBezTo>
                  <a:cubicBezTo>
                    <a:pt x="20656" y="54712"/>
                    <a:pt x="21926" y="49856"/>
                    <a:pt x="21926" y="42861"/>
                  </a:cubicBezTo>
                  <a:lnTo>
                    <a:pt x="21926" y="25946"/>
                  </a:lnTo>
                  <a:cubicBezTo>
                    <a:pt x="21926" y="15557"/>
                    <a:pt x="23893" y="8649"/>
                    <a:pt x="27843" y="5221"/>
                  </a:cubicBezTo>
                  <a:cubicBezTo>
                    <a:pt x="31845" y="1740"/>
                    <a:pt x="39694" y="0"/>
                    <a:pt x="51388" y="0"/>
                  </a:cubicBezTo>
                  <a:lnTo>
                    <a:pt x="55756" y="0"/>
                  </a:lnTo>
                  <a:lnTo>
                    <a:pt x="55756" y="10076"/>
                  </a:lnTo>
                  <a:lnTo>
                    <a:pt x="50970" y="10076"/>
                  </a:lnTo>
                  <a:cubicBezTo>
                    <a:pt x="44340" y="10076"/>
                    <a:pt x="40024" y="11102"/>
                    <a:pt x="38006" y="13173"/>
                  </a:cubicBezTo>
                  <a:cubicBezTo>
                    <a:pt x="35970" y="15244"/>
                    <a:pt x="34960" y="19594"/>
                    <a:pt x="34960" y="26225"/>
                  </a:cubicBezTo>
                  <a:lnTo>
                    <a:pt x="34960" y="43696"/>
                  </a:lnTo>
                  <a:cubicBezTo>
                    <a:pt x="34960" y="51075"/>
                    <a:pt x="33882" y="56434"/>
                    <a:pt x="31724" y="59776"/>
                  </a:cubicBezTo>
                  <a:cubicBezTo>
                    <a:pt x="29618" y="63117"/>
                    <a:pt x="25964" y="65379"/>
                    <a:pt x="20795" y="66545"/>
                  </a:cubicBezTo>
                  <a:cubicBezTo>
                    <a:pt x="26016" y="67815"/>
                    <a:pt x="29688" y="70112"/>
                    <a:pt x="31793" y="73453"/>
                  </a:cubicBezTo>
                  <a:cubicBezTo>
                    <a:pt x="33899" y="76777"/>
                    <a:pt x="34960" y="82120"/>
                    <a:pt x="34960" y="89446"/>
                  </a:cubicBezTo>
                  <a:lnTo>
                    <a:pt x="34960" y="106935"/>
                  </a:lnTo>
                  <a:cubicBezTo>
                    <a:pt x="34960" y="113565"/>
                    <a:pt x="35970" y="117898"/>
                    <a:pt x="38006" y="119969"/>
                  </a:cubicBezTo>
                  <a:cubicBezTo>
                    <a:pt x="40024" y="122040"/>
                    <a:pt x="44340" y="123084"/>
                    <a:pt x="50970" y="123084"/>
                  </a:cubicBezTo>
                  <a:lnTo>
                    <a:pt x="55756" y="123084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E452514-E7C3-F7AF-36B4-9DD28D32401C}"/>
                </a:ext>
              </a:extLst>
            </p:cNvPr>
            <p:cNvSpPr/>
            <p:nvPr/>
          </p:nvSpPr>
          <p:spPr>
            <a:xfrm>
              <a:off x="4878041" y="4579666"/>
              <a:ext cx="69294" cy="109179"/>
            </a:xfrm>
            <a:custGeom>
              <a:avLst/>
              <a:gdLst>
                <a:gd name="connsiteX0" fmla="*/ 47594 w 69294"/>
                <a:gd name="connsiteY0" fmla="*/ 50396 h 109179"/>
                <a:gd name="connsiteX1" fmla="*/ 63517 w 69294"/>
                <a:gd name="connsiteY1" fmla="*/ 59497 h 109179"/>
                <a:gd name="connsiteX2" fmla="*/ 69294 w 69294"/>
                <a:gd name="connsiteY2" fmla="*/ 76551 h 109179"/>
                <a:gd name="connsiteX3" fmla="*/ 58592 w 69294"/>
                <a:gd name="connsiteY3" fmla="*/ 100653 h 109179"/>
                <a:gd name="connsiteX4" fmla="*/ 28139 w 69294"/>
                <a:gd name="connsiteY4" fmla="*/ 109180 h 109179"/>
                <a:gd name="connsiteX5" fmla="*/ 14461 w 69294"/>
                <a:gd name="connsiteY5" fmla="*/ 107840 h 109179"/>
                <a:gd name="connsiteX6" fmla="*/ 0 w 69294"/>
                <a:gd name="connsiteY6" fmla="*/ 103977 h 109179"/>
                <a:gd name="connsiteX7" fmla="*/ 0 w 69294"/>
                <a:gd name="connsiteY7" fmla="*/ 90229 h 109179"/>
                <a:gd name="connsiteX8" fmla="*/ 12982 w 69294"/>
                <a:gd name="connsiteY8" fmla="*/ 95450 h 109179"/>
                <a:gd name="connsiteX9" fmla="*/ 27704 w 69294"/>
                <a:gd name="connsiteY9" fmla="*/ 97207 h 109179"/>
                <a:gd name="connsiteX10" fmla="*/ 48082 w 69294"/>
                <a:gd name="connsiteY10" fmla="*/ 91917 h 109179"/>
                <a:gd name="connsiteX11" fmla="*/ 55129 w 69294"/>
                <a:gd name="connsiteY11" fmla="*/ 76551 h 109179"/>
                <a:gd name="connsiteX12" fmla="*/ 48569 w 69294"/>
                <a:gd name="connsiteY12" fmla="*/ 62021 h 109179"/>
                <a:gd name="connsiteX13" fmla="*/ 30453 w 69294"/>
                <a:gd name="connsiteY13" fmla="*/ 56748 h 109179"/>
                <a:gd name="connsiteX14" fmla="*/ 18185 w 69294"/>
                <a:gd name="connsiteY14" fmla="*/ 56748 h 109179"/>
                <a:gd name="connsiteX15" fmla="*/ 18185 w 69294"/>
                <a:gd name="connsiteY15" fmla="*/ 45036 h 109179"/>
                <a:gd name="connsiteX16" fmla="*/ 31028 w 69294"/>
                <a:gd name="connsiteY16" fmla="*/ 45036 h 109179"/>
                <a:gd name="connsiteX17" fmla="*/ 47090 w 69294"/>
                <a:gd name="connsiteY17" fmla="*/ 40877 h 109179"/>
                <a:gd name="connsiteX18" fmla="*/ 52658 w 69294"/>
                <a:gd name="connsiteY18" fmla="*/ 28748 h 109179"/>
                <a:gd name="connsiteX19" fmla="*/ 46881 w 69294"/>
                <a:gd name="connsiteY19" fmla="*/ 16340 h 109179"/>
                <a:gd name="connsiteX20" fmla="*/ 30453 w 69294"/>
                <a:gd name="connsiteY20" fmla="*/ 11973 h 109179"/>
                <a:gd name="connsiteX21" fmla="*/ 17906 w 69294"/>
                <a:gd name="connsiteY21" fmla="*/ 13243 h 109179"/>
                <a:gd name="connsiteX22" fmla="*/ 3184 w 69294"/>
                <a:gd name="connsiteY22" fmla="*/ 17193 h 109179"/>
                <a:gd name="connsiteX23" fmla="*/ 3184 w 69294"/>
                <a:gd name="connsiteY23" fmla="*/ 4507 h 109179"/>
                <a:gd name="connsiteX24" fmla="*/ 18341 w 69294"/>
                <a:gd name="connsiteY24" fmla="*/ 1114 h 109179"/>
                <a:gd name="connsiteX25" fmla="*/ 31724 w 69294"/>
                <a:gd name="connsiteY25" fmla="*/ 0 h 109179"/>
                <a:gd name="connsiteX26" fmla="*/ 57392 w 69294"/>
                <a:gd name="connsiteY26" fmla="*/ 7396 h 109179"/>
                <a:gd name="connsiteX27" fmla="*/ 66841 w 69294"/>
                <a:gd name="connsiteY27" fmla="*/ 27269 h 109179"/>
                <a:gd name="connsiteX28" fmla="*/ 61829 w 69294"/>
                <a:gd name="connsiteY28" fmla="*/ 42078 h 109179"/>
                <a:gd name="connsiteX29" fmla="*/ 47594 w 69294"/>
                <a:gd name="connsiteY29" fmla="*/ 50396 h 10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9294" h="109179">
                  <a:moveTo>
                    <a:pt x="47594" y="50396"/>
                  </a:moveTo>
                  <a:cubicBezTo>
                    <a:pt x="54398" y="51858"/>
                    <a:pt x="59706" y="54886"/>
                    <a:pt x="63517" y="59497"/>
                  </a:cubicBezTo>
                  <a:cubicBezTo>
                    <a:pt x="67363" y="64109"/>
                    <a:pt x="69294" y="69782"/>
                    <a:pt x="69294" y="76551"/>
                  </a:cubicBezTo>
                  <a:cubicBezTo>
                    <a:pt x="69294" y="86940"/>
                    <a:pt x="65727" y="94962"/>
                    <a:pt x="58592" y="100653"/>
                  </a:cubicBezTo>
                  <a:cubicBezTo>
                    <a:pt x="51440" y="106343"/>
                    <a:pt x="41295" y="109180"/>
                    <a:pt x="28139" y="109180"/>
                  </a:cubicBezTo>
                  <a:cubicBezTo>
                    <a:pt x="23719" y="109180"/>
                    <a:pt x="19160" y="108727"/>
                    <a:pt x="14461" y="107840"/>
                  </a:cubicBezTo>
                  <a:cubicBezTo>
                    <a:pt x="9815" y="107004"/>
                    <a:pt x="4994" y="105717"/>
                    <a:pt x="0" y="103977"/>
                  </a:cubicBezTo>
                  <a:lnTo>
                    <a:pt x="0" y="90229"/>
                  </a:lnTo>
                  <a:cubicBezTo>
                    <a:pt x="3950" y="92526"/>
                    <a:pt x="8283" y="94266"/>
                    <a:pt x="12982" y="95450"/>
                  </a:cubicBezTo>
                  <a:cubicBezTo>
                    <a:pt x="17680" y="96616"/>
                    <a:pt x="22588" y="97207"/>
                    <a:pt x="27704" y="97207"/>
                  </a:cubicBezTo>
                  <a:cubicBezTo>
                    <a:pt x="36631" y="97207"/>
                    <a:pt x="43435" y="95450"/>
                    <a:pt x="48082" y="91917"/>
                  </a:cubicBezTo>
                  <a:cubicBezTo>
                    <a:pt x="52780" y="88384"/>
                    <a:pt x="55129" y="83268"/>
                    <a:pt x="55129" y="76551"/>
                  </a:cubicBezTo>
                  <a:cubicBezTo>
                    <a:pt x="55129" y="70339"/>
                    <a:pt x="52937" y="65501"/>
                    <a:pt x="48569" y="62021"/>
                  </a:cubicBezTo>
                  <a:cubicBezTo>
                    <a:pt x="44253" y="58505"/>
                    <a:pt x="38215" y="56748"/>
                    <a:pt x="30453" y="56748"/>
                  </a:cubicBezTo>
                  <a:lnTo>
                    <a:pt x="18185" y="56748"/>
                  </a:lnTo>
                  <a:lnTo>
                    <a:pt x="18185" y="45036"/>
                  </a:lnTo>
                  <a:lnTo>
                    <a:pt x="31028" y="45036"/>
                  </a:lnTo>
                  <a:cubicBezTo>
                    <a:pt x="38023" y="45036"/>
                    <a:pt x="43383" y="43644"/>
                    <a:pt x="47090" y="40877"/>
                  </a:cubicBezTo>
                  <a:cubicBezTo>
                    <a:pt x="50796" y="38058"/>
                    <a:pt x="52658" y="34021"/>
                    <a:pt x="52658" y="28748"/>
                  </a:cubicBezTo>
                  <a:cubicBezTo>
                    <a:pt x="52658" y="23353"/>
                    <a:pt x="50727" y="19212"/>
                    <a:pt x="46881" y="16340"/>
                  </a:cubicBezTo>
                  <a:cubicBezTo>
                    <a:pt x="43070" y="13434"/>
                    <a:pt x="37606" y="11973"/>
                    <a:pt x="30453" y="11973"/>
                  </a:cubicBezTo>
                  <a:cubicBezTo>
                    <a:pt x="26555" y="11973"/>
                    <a:pt x="22379" y="12390"/>
                    <a:pt x="17906" y="13243"/>
                  </a:cubicBezTo>
                  <a:cubicBezTo>
                    <a:pt x="13434" y="14096"/>
                    <a:pt x="8527" y="15401"/>
                    <a:pt x="3184" y="17193"/>
                  </a:cubicBezTo>
                  <a:lnTo>
                    <a:pt x="3184" y="4507"/>
                  </a:lnTo>
                  <a:cubicBezTo>
                    <a:pt x="8579" y="2993"/>
                    <a:pt x="13626" y="1862"/>
                    <a:pt x="18341" y="1114"/>
                  </a:cubicBezTo>
                  <a:cubicBezTo>
                    <a:pt x="23092" y="365"/>
                    <a:pt x="27547" y="0"/>
                    <a:pt x="31724" y="0"/>
                  </a:cubicBezTo>
                  <a:cubicBezTo>
                    <a:pt x="42530" y="0"/>
                    <a:pt x="51092" y="2471"/>
                    <a:pt x="57392" y="7396"/>
                  </a:cubicBezTo>
                  <a:cubicBezTo>
                    <a:pt x="63691" y="12286"/>
                    <a:pt x="66841" y="18898"/>
                    <a:pt x="66841" y="27269"/>
                  </a:cubicBezTo>
                  <a:cubicBezTo>
                    <a:pt x="66841" y="33099"/>
                    <a:pt x="65170" y="38041"/>
                    <a:pt x="61829" y="42078"/>
                  </a:cubicBezTo>
                  <a:cubicBezTo>
                    <a:pt x="58488" y="46063"/>
                    <a:pt x="53737" y="48847"/>
                    <a:pt x="47594" y="50396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BEC7192-8192-E1D7-992B-61444BEBB6A2}"/>
                </a:ext>
              </a:extLst>
            </p:cNvPr>
            <p:cNvSpPr/>
            <p:nvPr/>
          </p:nvSpPr>
          <p:spPr>
            <a:xfrm>
              <a:off x="4969470" y="4579666"/>
              <a:ext cx="66840" cy="107143"/>
            </a:xfrm>
            <a:custGeom>
              <a:avLst/>
              <a:gdLst>
                <a:gd name="connsiteX0" fmla="*/ 17141 w 66840"/>
                <a:gd name="connsiteY0" fmla="*/ 95154 h 107143"/>
                <a:gd name="connsiteX1" fmla="*/ 66841 w 66840"/>
                <a:gd name="connsiteY1" fmla="*/ 95154 h 107143"/>
                <a:gd name="connsiteX2" fmla="*/ 66841 w 66840"/>
                <a:gd name="connsiteY2" fmla="*/ 107144 h 107143"/>
                <a:gd name="connsiteX3" fmla="*/ 0 w 66840"/>
                <a:gd name="connsiteY3" fmla="*/ 107144 h 107143"/>
                <a:gd name="connsiteX4" fmla="*/ 0 w 66840"/>
                <a:gd name="connsiteY4" fmla="*/ 95154 h 107143"/>
                <a:gd name="connsiteX5" fmla="*/ 22066 w 66840"/>
                <a:gd name="connsiteY5" fmla="*/ 72670 h 107143"/>
                <a:gd name="connsiteX6" fmla="*/ 39694 w 66840"/>
                <a:gd name="connsiteY6" fmla="*/ 54416 h 107143"/>
                <a:gd name="connsiteX7" fmla="*/ 49213 w 66840"/>
                <a:gd name="connsiteY7" fmla="*/ 41451 h 107143"/>
                <a:gd name="connsiteX8" fmla="*/ 51962 w 66840"/>
                <a:gd name="connsiteY8" fmla="*/ 30941 h 107143"/>
                <a:gd name="connsiteX9" fmla="*/ 46046 w 66840"/>
                <a:gd name="connsiteY9" fmla="*/ 17263 h 107143"/>
                <a:gd name="connsiteX10" fmla="*/ 30749 w 66840"/>
                <a:gd name="connsiteY10" fmla="*/ 11973 h 107143"/>
                <a:gd name="connsiteX11" fmla="*/ 16567 w 66840"/>
                <a:gd name="connsiteY11" fmla="*/ 14304 h 107143"/>
                <a:gd name="connsiteX12" fmla="*/ 714 w 66840"/>
                <a:gd name="connsiteY12" fmla="*/ 21352 h 107143"/>
                <a:gd name="connsiteX13" fmla="*/ 714 w 66840"/>
                <a:gd name="connsiteY13" fmla="*/ 6978 h 107143"/>
                <a:gd name="connsiteX14" fmla="*/ 16775 w 66840"/>
                <a:gd name="connsiteY14" fmla="*/ 1758 h 107143"/>
                <a:gd name="connsiteX15" fmla="*/ 30453 w 66840"/>
                <a:gd name="connsiteY15" fmla="*/ 0 h 107143"/>
                <a:gd name="connsiteX16" fmla="*/ 56539 w 66840"/>
                <a:gd name="connsiteY16" fmla="*/ 8179 h 107143"/>
                <a:gd name="connsiteX17" fmla="*/ 66267 w 66840"/>
                <a:gd name="connsiteY17" fmla="*/ 30018 h 107143"/>
                <a:gd name="connsiteX18" fmla="*/ 63796 w 66840"/>
                <a:gd name="connsiteY18" fmla="*/ 42356 h 107143"/>
                <a:gd name="connsiteX19" fmla="*/ 54990 w 66840"/>
                <a:gd name="connsiteY19" fmla="*/ 56034 h 107143"/>
                <a:gd name="connsiteX20" fmla="*/ 43783 w 66840"/>
                <a:gd name="connsiteY20" fmla="*/ 67885 h 107143"/>
                <a:gd name="connsiteX21" fmla="*/ 17141 w 66840"/>
                <a:gd name="connsiteY21" fmla="*/ 95154 h 107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840" h="107143">
                  <a:moveTo>
                    <a:pt x="17141" y="95154"/>
                  </a:moveTo>
                  <a:lnTo>
                    <a:pt x="66841" y="95154"/>
                  </a:lnTo>
                  <a:lnTo>
                    <a:pt x="66841" y="107144"/>
                  </a:lnTo>
                  <a:lnTo>
                    <a:pt x="0" y="107144"/>
                  </a:lnTo>
                  <a:lnTo>
                    <a:pt x="0" y="95154"/>
                  </a:lnTo>
                  <a:cubicBezTo>
                    <a:pt x="5412" y="89568"/>
                    <a:pt x="12756" y="82068"/>
                    <a:pt x="22066" y="72670"/>
                  </a:cubicBezTo>
                  <a:cubicBezTo>
                    <a:pt x="31411" y="63221"/>
                    <a:pt x="37292" y="57148"/>
                    <a:pt x="39694" y="54416"/>
                  </a:cubicBezTo>
                  <a:cubicBezTo>
                    <a:pt x="44253" y="49282"/>
                    <a:pt x="47420" y="44967"/>
                    <a:pt x="49213" y="41451"/>
                  </a:cubicBezTo>
                  <a:cubicBezTo>
                    <a:pt x="51040" y="37884"/>
                    <a:pt x="51962" y="34369"/>
                    <a:pt x="51962" y="30941"/>
                  </a:cubicBezTo>
                  <a:cubicBezTo>
                    <a:pt x="51962" y="25355"/>
                    <a:pt x="49996" y="20795"/>
                    <a:pt x="46046" y="17263"/>
                  </a:cubicBezTo>
                  <a:cubicBezTo>
                    <a:pt x="42130" y="13730"/>
                    <a:pt x="37031" y="11973"/>
                    <a:pt x="30749" y="11973"/>
                  </a:cubicBezTo>
                  <a:cubicBezTo>
                    <a:pt x="26277" y="11973"/>
                    <a:pt x="21561" y="12756"/>
                    <a:pt x="16567" y="14304"/>
                  </a:cubicBezTo>
                  <a:cubicBezTo>
                    <a:pt x="11642" y="15853"/>
                    <a:pt x="6352" y="18202"/>
                    <a:pt x="714" y="21352"/>
                  </a:cubicBezTo>
                  <a:lnTo>
                    <a:pt x="714" y="6978"/>
                  </a:lnTo>
                  <a:cubicBezTo>
                    <a:pt x="6439" y="4664"/>
                    <a:pt x="11799" y="2923"/>
                    <a:pt x="16775" y="1758"/>
                  </a:cubicBezTo>
                  <a:cubicBezTo>
                    <a:pt x="21770" y="592"/>
                    <a:pt x="26329" y="0"/>
                    <a:pt x="30453" y="0"/>
                  </a:cubicBezTo>
                  <a:cubicBezTo>
                    <a:pt x="41364" y="0"/>
                    <a:pt x="50048" y="2732"/>
                    <a:pt x="56539" y="8179"/>
                  </a:cubicBezTo>
                  <a:cubicBezTo>
                    <a:pt x="63030" y="13626"/>
                    <a:pt x="66267" y="20900"/>
                    <a:pt x="66267" y="30018"/>
                  </a:cubicBezTo>
                  <a:cubicBezTo>
                    <a:pt x="66267" y="34351"/>
                    <a:pt x="65449" y="38458"/>
                    <a:pt x="63796" y="42356"/>
                  </a:cubicBezTo>
                  <a:cubicBezTo>
                    <a:pt x="62212" y="46202"/>
                    <a:pt x="59271" y="50762"/>
                    <a:pt x="54990" y="56034"/>
                  </a:cubicBezTo>
                  <a:cubicBezTo>
                    <a:pt x="53824" y="57409"/>
                    <a:pt x="50083" y="61359"/>
                    <a:pt x="43783" y="67885"/>
                  </a:cubicBezTo>
                  <a:cubicBezTo>
                    <a:pt x="37484" y="74376"/>
                    <a:pt x="28609" y="83460"/>
                    <a:pt x="17141" y="95154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1E955CB8-500C-8ABC-A758-DB00D9E72866}"/>
                </a:ext>
              </a:extLst>
            </p:cNvPr>
            <p:cNvSpPr/>
            <p:nvPr/>
          </p:nvSpPr>
          <p:spPr>
            <a:xfrm>
              <a:off x="5068801" y="4577126"/>
              <a:ext cx="55755" cy="133229"/>
            </a:xfrm>
            <a:custGeom>
              <a:avLst/>
              <a:gdLst>
                <a:gd name="connsiteX0" fmla="*/ 0 w 55755"/>
                <a:gd name="connsiteY0" fmla="*/ 123084 h 133229"/>
                <a:gd name="connsiteX1" fmla="*/ 4942 w 55755"/>
                <a:gd name="connsiteY1" fmla="*/ 123084 h 133229"/>
                <a:gd name="connsiteX2" fmla="*/ 17767 w 55755"/>
                <a:gd name="connsiteY2" fmla="*/ 120038 h 133229"/>
                <a:gd name="connsiteX3" fmla="*/ 20795 w 55755"/>
                <a:gd name="connsiteY3" fmla="*/ 106935 h 133229"/>
                <a:gd name="connsiteX4" fmla="*/ 20795 w 55755"/>
                <a:gd name="connsiteY4" fmla="*/ 89446 h 133229"/>
                <a:gd name="connsiteX5" fmla="*/ 23962 w 55755"/>
                <a:gd name="connsiteY5" fmla="*/ 73453 h 133229"/>
                <a:gd name="connsiteX6" fmla="*/ 34960 w 55755"/>
                <a:gd name="connsiteY6" fmla="*/ 66545 h 133229"/>
                <a:gd name="connsiteX7" fmla="*/ 23962 w 55755"/>
                <a:gd name="connsiteY7" fmla="*/ 59776 h 133229"/>
                <a:gd name="connsiteX8" fmla="*/ 20795 w 55755"/>
                <a:gd name="connsiteY8" fmla="*/ 43696 h 133229"/>
                <a:gd name="connsiteX9" fmla="*/ 20795 w 55755"/>
                <a:gd name="connsiteY9" fmla="*/ 26225 h 133229"/>
                <a:gd name="connsiteX10" fmla="*/ 17767 w 55755"/>
                <a:gd name="connsiteY10" fmla="*/ 13173 h 133229"/>
                <a:gd name="connsiteX11" fmla="*/ 4942 w 55755"/>
                <a:gd name="connsiteY11" fmla="*/ 10076 h 133229"/>
                <a:gd name="connsiteX12" fmla="*/ 0 w 55755"/>
                <a:gd name="connsiteY12" fmla="*/ 10076 h 133229"/>
                <a:gd name="connsiteX13" fmla="*/ 0 w 55755"/>
                <a:gd name="connsiteY13" fmla="*/ 0 h 133229"/>
                <a:gd name="connsiteX14" fmla="*/ 4437 w 55755"/>
                <a:gd name="connsiteY14" fmla="*/ 0 h 133229"/>
                <a:gd name="connsiteX15" fmla="*/ 27843 w 55755"/>
                <a:gd name="connsiteY15" fmla="*/ 5221 h 133229"/>
                <a:gd name="connsiteX16" fmla="*/ 33760 w 55755"/>
                <a:gd name="connsiteY16" fmla="*/ 25946 h 133229"/>
                <a:gd name="connsiteX17" fmla="*/ 33760 w 55755"/>
                <a:gd name="connsiteY17" fmla="*/ 42861 h 133229"/>
                <a:gd name="connsiteX18" fmla="*/ 37571 w 55755"/>
                <a:gd name="connsiteY18" fmla="*/ 57444 h 133229"/>
                <a:gd name="connsiteX19" fmla="*/ 51388 w 55755"/>
                <a:gd name="connsiteY19" fmla="*/ 61464 h 133229"/>
                <a:gd name="connsiteX20" fmla="*/ 55756 w 55755"/>
                <a:gd name="connsiteY20" fmla="*/ 61464 h 133229"/>
                <a:gd name="connsiteX21" fmla="*/ 55756 w 55755"/>
                <a:gd name="connsiteY21" fmla="*/ 71539 h 133229"/>
                <a:gd name="connsiteX22" fmla="*/ 51388 w 55755"/>
                <a:gd name="connsiteY22" fmla="*/ 71539 h 133229"/>
                <a:gd name="connsiteX23" fmla="*/ 37571 w 55755"/>
                <a:gd name="connsiteY23" fmla="*/ 75629 h 133229"/>
                <a:gd name="connsiteX24" fmla="*/ 33760 w 55755"/>
                <a:gd name="connsiteY24" fmla="*/ 90368 h 133229"/>
                <a:gd name="connsiteX25" fmla="*/ 33760 w 55755"/>
                <a:gd name="connsiteY25" fmla="*/ 107213 h 133229"/>
                <a:gd name="connsiteX26" fmla="*/ 27843 w 55755"/>
                <a:gd name="connsiteY26" fmla="*/ 128008 h 133229"/>
                <a:gd name="connsiteX27" fmla="*/ 4437 w 55755"/>
                <a:gd name="connsiteY27" fmla="*/ 133229 h 133229"/>
                <a:gd name="connsiteX28" fmla="*/ 0 w 55755"/>
                <a:gd name="connsiteY28" fmla="*/ 133229 h 133229"/>
                <a:gd name="connsiteX29" fmla="*/ 0 w 55755"/>
                <a:gd name="connsiteY29" fmla="*/ 123084 h 133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755" h="133229">
                  <a:moveTo>
                    <a:pt x="0" y="123084"/>
                  </a:moveTo>
                  <a:lnTo>
                    <a:pt x="4942" y="123084"/>
                  </a:lnTo>
                  <a:cubicBezTo>
                    <a:pt x="11520" y="123084"/>
                    <a:pt x="15801" y="122074"/>
                    <a:pt x="17767" y="120038"/>
                  </a:cubicBezTo>
                  <a:cubicBezTo>
                    <a:pt x="19786" y="118020"/>
                    <a:pt x="20795" y="113652"/>
                    <a:pt x="20795" y="106935"/>
                  </a:cubicBezTo>
                  <a:lnTo>
                    <a:pt x="20795" y="89446"/>
                  </a:lnTo>
                  <a:cubicBezTo>
                    <a:pt x="20795" y="82120"/>
                    <a:pt x="21857" y="76777"/>
                    <a:pt x="23962" y="73453"/>
                  </a:cubicBezTo>
                  <a:cubicBezTo>
                    <a:pt x="26085" y="70112"/>
                    <a:pt x="29757" y="67815"/>
                    <a:pt x="34960" y="66545"/>
                  </a:cubicBezTo>
                  <a:cubicBezTo>
                    <a:pt x="29757" y="65379"/>
                    <a:pt x="26085" y="63117"/>
                    <a:pt x="23962" y="59776"/>
                  </a:cubicBezTo>
                  <a:cubicBezTo>
                    <a:pt x="21857" y="56434"/>
                    <a:pt x="20795" y="51075"/>
                    <a:pt x="20795" y="43696"/>
                  </a:cubicBezTo>
                  <a:lnTo>
                    <a:pt x="20795" y="26225"/>
                  </a:lnTo>
                  <a:cubicBezTo>
                    <a:pt x="20795" y="19542"/>
                    <a:pt x="19786" y="15192"/>
                    <a:pt x="17767" y="13173"/>
                  </a:cubicBezTo>
                  <a:cubicBezTo>
                    <a:pt x="15801" y="11102"/>
                    <a:pt x="11520" y="10076"/>
                    <a:pt x="4942" y="10076"/>
                  </a:cubicBezTo>
                  <a:lnTo>
                    <a:pt x="0" y="10076"/>
                  </a:lnTo>
                  <a:lnTo>
                    <a:pt x="0" y="0"/>
                  </a:lnTo>
                  <a:lnTo>
                    <a:pt x="4437" y="0"/>
                  </a:lnTo>
                  <a:cubicBezTo>
                    <a:pt x="16149" y="0"/>
                    <a:pt x="23945" y="1740"/>
                    <a:pt x="27843" y="5221"/>
                  </a:cubicBezTo>
                  <a:cubicBezTo>
                    <a:pt x="31793" y="8649"/>
                    <a:pt x="33760" y="15557"/>
                    <a:pt x="33760" y="25946"/>
                  </a:cubicBezTo>
                  <a:lnTo>
                    <a:pt x="33760" y="42861"/>
                  </a:lnTo>
                  <a:cubicBezTo>
                    <a:pt x="33760" y="49856"/>
                    <a:pt x="35030" y="54712"/>
                    <a:pt x="37571" y="57444"/>
                  </a:cubicBezTo>
                  <a:cubicBezTo>
                    <a:pt x="40111" y="60124"/>
                    <a:pt x="44723" y="61464"/>
                    <a:pt x="51388" y="61464"/>
                  </a:cubicBezTo>
                  <a:lnTo>
                    <a:pt x="55756" y="61464"/>
                  </a:lnTo>
                  <a:lnTo>
                    <a:pt x="55756" y="71539"/>
                  </a:lnTo>
                  <a:lnTo>
                    <a:pt x="51388" y="71539"/>
                  </a:lnTo>
                  <a:cubicBezTo>
                    <a:pt x="44723" y="71539"/>
                    <a:pt x="40111" y="72897"/>
                    <a:pt x="37571" y="75629"/>
                  </a:cubicBezTo>
                  <a:cubicBezTo>
                    <a:pt x="35030" y="78361"/>
                    <a:pt x="33760" y="83268"/>
                    <a:pt x="33760" y="90368"/>
                  </a:cubicBezTo>
                  <a:lnTo>
                    <a:pt x="33760" y="107213"/>
                  </a:lnTo>
                  <a:cubicBezTo>
                    <a:pt x="33760" y="117602"/>
                    <a:pt x="31793" y="124528"/>
                    <a:pt x="27843" y="128008"/>
                  </a:cubicBezTo>
                  <a:cubicBezTo>
                    <a:pt x="23945" y="131489"/>
                    <a:pt x="16149" y="133229"/>
                    <a:pt x="4437" y="133229"/>
                  </a:cubicBezTo>
                  <a:lnTo>
                    <a:pt x="0" y="133229"/>
                  </a:lnTo>
                  <a:lnTo>
                    <a:pt x="0" y="123084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B68CD454-03CA-6C6C-3D12-FB80AF4503BA}"/>
                </a:ext>
              </a:extLst>
            </p:cNvPr>
            <p:cNvSpPr/>
            <p:nvPr/>
          </p:nvSpPr>
          <p:spPr>
            <a:xfrm>
              <a:off x="5654132" y="4579666"/>
              <a:ext cx="66840" cy="107143"/>
            </a:xfrm>
            <a:custGeom>
              <a:avLst/>
              <a:gdLst>
                <a:gd name="connsiteX0" fmla="*/ 17141 w 66840"/>
                <a:gd name="connsiteY0" fmla="*/ 95154 h 107143"/>
                <a:gd name="connsiteX1" fmla="*/ 66841 w 66840"/>
                <a:gd name="connsiteY1" fmla="*/ 95154 h 107143"/>
                <a:gd name="connsiteX2" fmla="*/ 66841 w 66840"/>
                <a:gd name="connsiteY2" fmla="*/ 107144 h 107143"/>
                <a:gd name="connsiteX3" fmla="*/ 0 w 66840"/>
                <a:gd name="connsiteY3" fmla="*/ 107144 h 107143"/>
                <a:gd name="connsiteX4" fmla="*/ 0 w 66840"/>
                <a:gd name="connsiteY4" fmla="*/ 95154 h 107143"/>
                <a:gd name="connsiteX5" fmla="*/ 22066 w 66840"/>
                <a:gd name="connsiteY5" fmla="*/ 72670 h 107143"/>
                <a:gd name="connsiteX6" fmla="*/ 39694 w 66840"/>
                <a:gd name="connsiteY6" fmla="*/ 54416 h 107143"/>
                <a:gd name="connsiteX7" fmla="*/ 49213 w 66840"/>
                <a:gd name="connsiteY7" fmla="*/ 41451 h 107143"/>
                <a:gd name="connsiteX8" fmla="*/ 51962 w 66840"/>
                <a:gd name="connsiteY8" fmla="*/ 30941 h 107143"/>
                <a:gd name="connsiteX9" fmla="*/ 46045 w 66840"/>
                <a:gd name="connsiteY9" fmla="*/ 17263 h 107143"/>
                <a:gd name="connsiteX10" fmla="*/ 30749 w 66840"/>
                <a:gd name="connsiteY10" fmla="*/ 11973 h 107143"/>
                <a:gd name="connsiteX11" fmla="*/ 16567 w 66840"/>
                <a:gd name="connsiteY11" fmla="*/ 14304 h 107143"/>
                <a:gd name="connsiteX12" fmla="*/ 713 w 66840"/>
                <a:gd name="connsiteY12" fmla="*/ 21352 h 107143"/>
                <a:gd name="connsiteX13" fmla="*/ 713 w 66840"/>
                <a:gd name="connsiteY13" fmla="*/ 6978 h 107143"/>
                <a:gd name="connsiteX14" fmla="*/ 16793 w 66840"/>
                <a:gd name="connsiteY14" fmla="*/ 1758 h 107143"/>
                <a:gd name="connsiteX15" fmla="*/ 30453 w 66840"/>
                <a:gd name="connsiteY15" fmla="*/ 0 h 107143"/>
                <a:gd name="connsiteX16" fmla="*/ 56539 w 66840"/>
                <a:gd name="connsiteY16" fmla="*/ 8179 h 107143"/>
                <a:gd name="connsiteX17" fmla="*/ 66267 w 66840"/>
                <a:gd name="connsiteY17" fmla="*/ 30018 h 107143"/>
                <a:gd name="connsiteX18" fmla="*/ 63795 w 66840"/>
                <a:gd name="connsiteY18" fmla="*/ 42356 h 107143"/>
                <a:gd name="connsiteX19" fmla="*/ 54990 w 66840"/>
                <a:gd name="connsiteY19" fmla="*/ 56034 h 107143"/>
                <a:gd name="connsiteX20" fmla="*/ 43783 w 66840"/>
                <a:gd name="connsiteY20" fmla="*/ 67885 h 107143"/>
                <a:gd name="connsiteX21" fmla="*/ 17141 w 66840"/>
                <a:gd name="connsiteY21" fmla="*/ 95154 h 107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840" h="107143">
                  <a:moveTo>
                    <a:pt x="17141" y="95154"/>
                  </a:moveTo>
                  <a:lnTo>
                    <a:pt x="66841" y="95154"/>
                  </a:lnTo>
                  <a:lnTo>
                    <a:pt x="66841" y="107144"/>
                  </a:lnTo>
                  <a:lnTo>
                    <a:pt x="0" y="107144"/>
                  </a:lnTo>
                  <a:lnTo>
                    <a:pt x="0" y="95154"/>
                  </a:lnTo>
                  <a:cubicBezTo>
                    <a:pt x="5412" y="89568"/>
                    <a:pt x="12756" y="82068"/>
                    <a:pt x="22066" y="72670"/>
                  </a:cubicBezTo>
                  <a:cubicBezTo>
                    <a:pt x="31411" y="63221"/>
                    <a:pt x="37292" y="57148"/>
                    <a:pt x="39694" y="54416"/>
                  </a:cubicBezTo>
                  <a:cubicBezTo>
                    <a:pt x="44253" y="49282"/>
                    <a:pt x="47420" y="44967"/>
                    <a:pt x="49213" y="41451"/>
                  </a:cubicBezTo>
                  <a:cubicBezTo>
                    <a:pt x="51040" y="37884"/>
                    <a:pt x="51962" y="34369"/>
                    <a:pt x="51962" y="30941"/>
                  </a:cubicBezTo>
                  <a:cubicBezTo>
                    <a:pt x="51962" y="25355"/>
                    <a:pt x="49996" y="20795"/>
                    <a:pt x="46045" y="17263"/>
                  </a:cubicBezTo>
                  <a:cubicBezTo>
                    <a:pt x="42130" y="13730"/>
                    <a:pt x="37031" y="11973"/>
                    <a:pt x="30749" y="11973"/>
                  </a:cubicBezTo>
                  <a:cubicBezTo>
                    <a:pt x="26277" y="11973"/>
                    <a:pt x="21561" y="12756"/>
                    <a:pt x="16567" y="14304"/>
                  </a:cubicBezTo>
                  <a:cubicBezTo>
                    <a:pt x="11642" y="15853"/>
                    <a:pt x="6352" y="18202"/>
                    <a:pt x="713" y="21352"/>
                  </a:cubicBezTo>
                  <a:lnTo>
                    <a:pt x="713" y="6978"/>
                  </a:lnTo>
                  <a:cubicBezTo>
                    <a:pt x="6439" y="4664"/>
                    <a:pt x="11799" y="2923"/>
                    <a:pt x="16793" y="1758"/>
                  </a:cubicBezTo>
                  <a:cubicBezTo>
                    <a:pt x="21770" y="592"/>
                    <a:pt x="26329" y="0"/>
                    <a:pt x="30453" y="0"/>
                  </a:cubicBezTo>
                  <a:cubicBezTo>
                    <a:pt x="41364" y="0"/>
                    <a:pt x="50048" y="2732"/>
                    <a:pt x="56539" y="8179"/>
                  </a:cubicBezTo>
                  <a:cubicBezTo>
                    <a:pt x="63030" y="13626"/>
                    <a:pt x="66267" y="20900"/>
                    <a:pt x="66267" y="30018"/>
                  </a:cubicBezTo>
                  <a:cubicBezTo>
                    <a:pt x="66267" y="34351"/>
                    <a:pt x="65449" y="38458"/>
                    <a:pt x="63795" y="42356"/>
                  </a:cubicBezTo>
                  <a:cubicBezTo>
                    <a:pt x="62212" y="46202"/>
                    <a:pt x="59271" y="50762"/>
                    <a:pt x="54990" y="56034"/>
                  </a:cubicBezTo>
                  <a:cubicBezTo>
                    <a:pt x="53824" y="57409"/>
                    <a:pt x="50083" y="61359"/>
                    <a:pt x="43783" y="67885"/>
                  </a:cubicBezTo>
                  <a:cubicBezTo>
                    <a:pt x="37484" y="74376"/>
                    <a:pt x="28609" y="83460"/>
                    <a:pt x="17141" y="95154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A73CA93-3C75-759F-97E6-30BBD01FD144}"/>
                </a:ext>
              </a:extLst>
            </p:cNvPr>
            <p:cNvSpPr/>
            <p:nvPr/>
          </p:nvSpPr>
          <p:spPr>
            <a:xfrm>
              <a:off x="5750713" y="4581563"/>
              <a:ext cx="90368" cy="39258"/>
            </a:xfrm>
            <a:custGeom>
              <a:avLst/>
              <a:gdLst>
                <a:gd name="connsiteX0" fmla="*/ 52101 w 90368"/>
                <a:gd name="connsiteY0" fmla="*/ 0 h 39258"/>
                <a:gd name="connsiteX1" fmla="*/ 90368 w 90368"/>
                <a:gd name="connsiteY1" fmla="*/ 39259 h 39258"/>
                <a:gd name="connsiteX2" fmla="*/ 76203 w 90368"/>
                <a:gd name="connsiteY2" fmla="*/ 39259 h 39258"/>
                <a:gd name="connsiteX3" fmla="*/ 45193 w 90368"/>
                <a:gd name="connsiteY3" fmla="*/ 11416 h 39258"/>
                <a:gd name="connsiteX4" fmla="*/ 14165 w 90368"/>
                <a:gd name="connsiteY4" fmla="*/ 39259 h 39258"/>
                <a:gd name="connsiteX5" fmla="*/ 0 w 90368"/>
                <a:gd name="connsiteY5" fmla="*/ 39259 h 39258"/>
                <a:gd name="connsiteX6" fmla="*/ 38284 w 90368"/>
                <a:gd name="connsiteY6" fmla="*/ 0 h 39258"/>
                <a:gd name="connsiteX7" fmla="*/ 52101 w 90368"/>
                <a:gd name="connsiteY7" fmla="*/ 0 h 39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368" h="39258">
                  <a:moveTo>
                    <a:pt x="52101" y="0"/>
                  </a:moveTo>
                  <a:lnTo>
                    <a:pt x="90368" y="39259"/>
                  </a:lnTo>
                  <a:lnTo>
                    <a:pt x="76203" y="39259"/>
                  </a:lnTo>
                  <a:lnTo>
                    <a:pt x="45193" y="11416"/>
                  </a:lnTo>
                  <a:lnTo>
                    <a:pt x="14165" y="39259"/>
                  </a:lnTo>
                  <a:lnTo>
                    <a:pt x="0" y="39259"/>
                  </a:lnTo>
                  <a:lnTo>
                    <a:pt x="38284" y="0"/>
                  </a:lnTo>
                  <a:lnTo>
                    <a:pt x="52101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A457EF6-43D3-0877-9880-230F4E9E3942}"/>
                </a:ext>
              </a:extLst>
            </p:cNvPr>
            <p:cNvSpPr/>
            <p:nvPr/>
          </p:nvSpPr>
          <p:spPr>
            <a:xfrm>
              <a:off x="5874441" y="4577126"/>
              <a:ext cx="55755" cy="133229"/>
            </a:xfrm>
            <a:custGeom>
              <a:avLst/>
              <a:gdLst>
                <a:gd name="connsiteX0" fmla="*/ 55755 w 55755"/>
                <a:gd name="connsiteY0" fmla="*/ 123084 h 133229"/>
                <a:gd name="connsiteX1" fmla="*/ 55755 w 55755"/>
                <a:gd name="connsiteY1" fmla="*/ 133229 h 133229"/>
                <a:gd name="connsiteX2" fmla="*/ 51388 w 55755"/>
                <a:gd name="connsiteY2" fmla="*/ 133229 h 133229"/>
                <a:gd name="connsiteX3" fmla="*/ 27843 w 55755"/>
                <a:gd name="connsiteY3" fmla="*/ 128008 h 133229"/>
                <a:gd name="connsiteX4" fmla="*/ 21909 w 55755"/>
                <a:gd name="connsiteY4" fmla="*/ 107213 h 133229"/>
                <a:gd name="connsiteX5" fmla="*/ 21909 w 55755"/>
                <a:gd name="connsiteY5" fmla="*/ 90368 h 133229"/>
                <a:gd name="connsiteX6" fmla="*/ 18115 w 55755"/>
                <a:gd name="connsiteY6" fmla="*/ 75629 h 133229"/>
                <a:gd name="connsiteX7" fmla="*/ 4298 w 55755"/>
                <a:gd name="connsiteY7" fmla="*/ 71539 h 133229"/>
                <a:gd name="connsiteX8" fmla="*/ 0 w 55755"/>
                <a:gd name="connsiteY8" fmla="*/ 71539 h 133229"/>
                <a:gd name="connsiteX9" fmla="*/ 0 w 55755"/>
                <a:gd name="connsiteY9" fmla="*/ 61464 h 133229"/>
                <a:gd name="connsiteX10" fmla="*/ 4298 w 55755"/>
                <a:gd name="connsiteY10" fmla="*/ 61464 h 133229"/>
                <a:gd name="connsiteX11" fmla="*/ 18115 w 55755"/>
                <a:gd name="connsiteY11" fmla="*/ 57444 h 133229"/>
                <a:gd name="connsiteX12" fmla="*/ 21909 w 55755"/>
                <a:gd name="connsiteY12" fmla="*/ 42861 h 133229"/>
                <a:gd name="connsiteX13" fmla="*/ 21909 w 55755"/>
                <a:gd name="connsiteY13" fmla="*/ 25946 h 133229"/>
                <a:gd name="connsiteX14" fmla="*/ 27843 w 55755"/>
                <a:gd name="connsiteY14" fmla="*/ 5221 h 133229"/>
                <a:gd name="connsiteX15" fmla="*/ 51388 w 55755"/>
                <a:gd name="connsiteY15" fmla="*/ 0 h 133229"/>
                <a:gd name="connsiteX16" fmla="*/ 55755 w 55755"/>
                <a:gd name="connsiteY16" fmla="*/ 0 h 133229"/>
                <a:gd name="connsiteX17" fmla="*/ 55755 w 55755"/>
                <a:gd name="connsiteY17" fmla="*/ 10076 h 133229"/>
                <a:gd name="connsiteX18" fmla="*/ 50952 w 55755"/>
                <a:gd name="connsiteY18" fmla="*/ 10076 h 133229"/>
                <a:gd name="connsiteX19" fmla="*/ 37988 w 55755"/>
                <a:gd name="connsiteY19" fmla="*/ 13173 h 133229"/>
                <a:gd name="connsiteX20" fmla="*/ 34960 w 55755"/>
                <a:gd name="connsiteY20" fmla="*/ 26225 h 133229"/>
                <a:gd name="connsiteX21" fmla="*/ 34960 w 55755"/>
                <a:gd name="connsiteY21" fmla="*/ 43696 h 133229"/>
                <a:gd name="connsiteX22" fmla="*/ 31706 w 55755"/>
                <a:gd name="connsiteY22" fmla="*/ 59776 h 133229"/>
                <a:gd name="connsiteX23" fmla="*/ 20795 w 55755"/>
                <a:gd name="connsiteY23" fmla="*/ 66545 h 133229"/>
                <a:gd name="connsiteX24" fmla="*/ 31776 w 55755"/>
                <a:gd name="connsiteY24" fmla="*/ 73453 h 133229"/>
                <a:gd name="connsiteX25" fmla="*/ 34960 w 55755"/>
                <a:gd name="connsiteY25" fmla="*/ 89446 h 133229"/>
                <a:gd name="connsiteX26" fmla="*/ 34960 w 55755"/>
                <a:gd name="connsiteY26" fmla="*/ 106935 h 133229"/>
                <a:gd name="connsiteX27" fmla="*/ 37988 w 55755"/>
                <a:gd name="connsiteY27" fmla="*/ 119969 h 133229"/>
                <a:gd name="connsiteX28" fmla="*/ 50952 w 55755"/>
                <a:gd name="connsiteY28" fmla="*/ 123084 h 133229"/>
                <a:gd name="connsiteX29" fmla="*/ 55755 w 55755"/>
                <a:gd name="connsiteY29" fmla="*/ 123084 h 133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755" h="133229">
                  <a:moveTo>
                    <a:pt x="55755" y="123084"/>
                  </a:moveTo>
                  <a:lnTo>
                    <a:pt x="55755" y="133229"/>
                  </a:lnTo>
                  <a:lnTo>
                    <a:pt x="51388" y="133229"/>
                  </a:lnTo>
                  <a:cubicBezTo>
                    <a:pt x="39676" y="133229"/>
                    <a:pt x="31828" y="131489"/>
                    <a:pt x="27843" y="128008"/>
                  </a:cubicBezTo>
                  <a:cubicBezTo>
                    <a:pt x="23893" y="124528"/>
                    <a:pt x="21909" y="117602"/>
                    <a:pt x="21909" y="107213"/>
                  </a:cubicBezTo>
                  <a:lnTo>
                    <a:pt x="21909" y="90368"/>
                  </a:lnTo>
                  <a:cubicBezTo>
                    <a:pt x="21909" y="83268"/>
                    <a:pt x="20638" y="78361"/>
                    <a:pt x="18115" y="75629"/>
                  </a:cubicBezTo>
                  <a:cubicBezTo>
                    <a:pt x="15575" y="72897"/>
                    <a:pt x="10963" y="71539"/>
                    <a:pt x="4298" y="71539"/>
                  </a:cubicBezTo>
                  <a:lnTo>
                    <a:pt x="0" y="71539"/>
                  </a:lnTo>
                  <a:lnTo>
                    <a:pt x="0" y="61464"/>
                  </a:lnTo>
                  <a:lnTo>
                    <a:pt x="4298" y="61464"/>
                  </a:lnTo>
                  <a:cubicBezTo>
                    <a:pt x="11015" y="61464"/>
                    <a:pt x="15627" y="60124"/>
                    <a:pt x="18115" y="57444"/>
                  </a:cubicBezTo>
                  <a:cubicBezTo>
                    <a:pt x="20638" y="54712"/>
                    <a:pt x="21909" y="49856"/>
                    <a:pt x="21909" y="42861"/>
                  </a:cubicBezTo>
                  <a:lnTo>
                    <a:pt x="21909" y="25946"/>
                  </a:lnTo>
                  <a:cubicBezTo>
                    <a:pt x="21909" y="15557"/>
                    <a:pt x="23893" y="8649"/>
                    <a:pt x="27843" y="5221"/>
                  </a:cubicBezTo>
                  <a:cubicBezTo>
                    <a:pt x="31828" y="1740"/>
                    <a:pt x="39676" y="0"/>
                    <a:pt x="51388" y="0"/>
                  </a:cubicBezTo>
                  <a:lnTo>
                    <a:pt x="55755" y="0"/>
                  </a:lnTo>
                  <a:lnTo>
                    <a:pt x="55755" y="10076"/>
                  </a:lnTo>
                  <a:lnTo>
                    <a:pt x="50952" y="10076"/>
                  </a:lnTo>
                  <a:cubicBezTo>
                    <a:pt x="44323" y="10076"/>
                    <a:pt x="40007" y="11102"/>
                    <a:pt x="37988" y="13173"/>
                  </a:cubicBezTo>
                  <a:cubicBezTo>
                    <a:pt x="35970" y="15244"/>
                    <a:pt x="34960" y="19594"/>
                    <a:pt x="34960" y="26225"/>
                  </a:cubicBezTo>
                  <a:lnTo>
                    <a:pt x="34960" y="43696"/>
                  </a:lnTo>
                  <a:cubicBezTo>
                    <a:pt x="34960" y="51075"/>
                    <a:pt x="33882" y="56434"/>
                    <a:pt x="31706" y="59776"/>
                  </a:cubicBezTo>
                  <a:cubicBezTo>
                    <a:pt x="29601" y="63117"/>
                    <a:pt x="25964" y="65379"/>
                    <a:pt x="20795" y="66545"/>
                  </a:cubicBezTo>
                  <a:cubicBezTo>
                    <a:pt x="25998" y="67815"/>
                    <a:pt x="29670" y="70112"/>
                    <a:pt x="31776" y="73453"/>
                  </a:cubicBezTo>
                  <a:cubicBezTo>
                    <a:pt x="33899" y="76777"/>
                    <a:pt x="34960" y="82120"/>
                    <a:pt x="34960" y="89446"/>
                  </a:cubicBezTo>
                  <a:lnTo>
                    <a:pt x="34960" y="106935"/>
                  </a:lnTo>
                  <a:cubicBezTo>
                    <a:pt x="34960" y="113565"/>
                    <a:pt x="35970" y="117898"/>
                    <a:pt x="37988" y="119969"/>
                  </a:cubicBezTo>
                  <a:cubicBezTo>
                    <a:pt x="40007" y="122040"/>
                    <a:pt x="44323" y="123084"/>
                    <a:pt x="50952" y="123084"/>
                  </a:cubicBezTo>
                  <a:lnTo>
                    <a:pt x="55755" y="123084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316AE3A-8968-8C33-A09F-CE8A985D23F7}"/>
                </a:ext>
              </a:extLst>
            </p:cNvPr>
            <p:cNvSpPr/>
            <p:nvPr/>
          </p:nvSpPr>
          <p:spPr>
            <a:xfrm>
              <a:off x="5955290" y="4581563"/>
              <a:ext cx="76690" cy="105246"/>
            </a:xfrm>
            <a:custGeom>
              <a:avLst/>
              <a:gdLst>
                <a:gd name="connsiteX0" fmla="*/ 47507 w 76690"/>
                <a:gd name="connsiteY0" fmla="*/ 12408 h 105246"/>
                <a:gd name="connsiteX1" fmla="*/ 11555 w 76690"/>
                <a:gd name="connsiteY1" fmla="*/ 68598 h 105246"/>
                <a:gd name="connsiteX2" fmla="*/ 47507 w 76690"/>
                <a:gd name="connsiteY2" fmla="*/ 68598 h 105246"/>
                <a:gd name="connsiteX3" fmla="*/ 47507 w 76690"/>
                <a:gd name="connsiteY3" fmla="*/ 12408 h 105246"/>
                <a:gd name="connsiteX4" fmla="*/ 43783 w 76690"/>
                <a:gd name="connsiteY4" fmla="*/ 0 h 105246"/>
                <a:gd name="connsiteX5" fmla="*/ 61672 w 76690"/>
                <a:gd name="connsiteY5" fmla="*/ 0 h 105246"/>
                <a:gd name="connsiteX6" fmla="*/ 61672 w 76690"/>
                <a:gd name="connsiteY6" fmla="*/ 68598 h 105246"/>
                <a:gd name="connsiteX7" fmla="*/ 76690 w 76690"/>
                <a:gd name="connsiteY7" fmla="*/ 68598 h 105246"/>
                <a:gd name="connsiteX8" fmla="*/ 76690 w 76690"/>
                <a:gd name="connsiteY8" fmla="*/ 80432 h 105246"/>
                <a:gd name="connsiteX9" fmla="*/ 61672 w 76690"/>
                <a:gd name="connsiteY9" fmla="*/ 80432 h 105246"/>
                <a:gd name="connsiteX10" fmla="*/ 61672 w 76690"/>
                <a:gd name="connsiteY10" fmla="*/ 105247 h 105246"/>
                <a:gd name="connsiteX11" fmla="*/ 47507 w 76690"/>
                <a:gd name="connsiteY11" fmla="*/ 105247 h 105246"/>
                <a:gd name="connsiteX12" fmla="*/ 47507 w 76690"/>
                <a:gd name="connsiteY12" fmla="*/ 80432 h 105246"/>
                <a:gd name="connsiteX13" fmla="*/ 0 w 76690"/>
                <a:gd name="connsiteY13" fmla="*/ 80432 h 105246"/>
                <a:gd name="connsiteX14" fmla="*/ 0 w 76690"/>
                <a:gd name="connsiteY14" fmla="*/ 66684 h 105246"/>
                <a:gd name="connsiteX15" fmla="*/ 43783 w 76690"/>
                <a:gd name="connsiteY15" fmla="*/ 0 h 10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6690" h="105246">
                  <a:moveTo>
                    <a:pt x="47507" y="12408"/>
                  </a:moveTo>
                  <a:lnTo>
                    <a:pt x="11555" y="68598"/>
                  </a:lnTo>
                  <a:lnTo>
                    <a:pt x="47507" y="68598"/>
                  </a:lnTo>
                  <a:lnTo>
                    <a:pt x="47507" y="12408"/>
                  </a:lnTo>
                  <a:moveTo>
                    <a:pt x="43783" y="0"/>
                  </a:moveTo>
                  <a:lnTo>
                    <a:pt x="61672" y="0"/>
                  </a:lnTo>
                  <a:lnTo>
                    <a:pt x="61672" y="68598"/>
                  </a:lnTo>
                  <a:lnTo>
                    <a:pt x="76690" y="68598"/>
                  </a:lnTo>
                  <a:lnTo>
                    <a:pt x="76690" y="80432"/>
                  </a:lnTo>
                  <a:lnTo>
                    <a:pt x="61672" y="80432"/>
                  </a:lnTo>
                  <a:lnTo>
                    <a:pt x="61672" y="105247"/>
                  </a:lnTo>
                  <a:lnTo>
                    <a:pt x="47507" y="105247"/>
                  </a:lnTo>
                  <a:lnTo>
                    <a:pt x="47507" y="80432"/>
                  </a:lnTo>
                  <a:lnTo>
                    <a:pt x="0" y="80432"/>
                  </a:lnTo>
                  <a:lnTo>
                    <a:pt x="0" y="66684"/>
                  </a:lnTo>
                  <a:lnTo>
                    <a:pt x="43783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48EDC1B8-7D78-ACA3-2435-EC8388A8F3C2}"/>
                </a:ext>
              </a:extLst>
            </p:cNvPr>
            <p:cNvSpPr/>
            <p:nvPr/>
          </p:nvSpPr>
          <p:spPr>
            <a:xfrm>
              <a:off x="6049887" y="4579666"/>
              <a:ext cx="72183" cy="109179"/>
            </a:xfrm>
            <a:custGeom>
              <a:avLst/>
              <a:gdLst>
                <a:gd name="connsiteX0" fmla="*/ 36092 w 72183"/>
                <a:gd name="connsiteY0" fmla="*/ 57165 h 109179"/>
                <a:gd name="connsiteX1" fmla="*/ 20099 w 72183"/>
                <a:gd name="connsiteY1" fmla="*/ 62595 h 109179"/>
                <a:gd name="connsiteX2" fmla="*/ 14322 w 72183"/>
                <a:gd name="connsiteY2" fmla="*/ 77543 h 109179"/>
                <a:gd name="connsiteX3" fmla="*/ 20099 w 72183"/>
                <a:gd name="connsiteY3" fmla="*/ 92474 h 109179"/>
                <a:gd name="connsiteX4" fmla="*/ 36092 w 72183"/>
                <a:gd name="connsiteY4" fmla="*/ 97903 h 109179"/>
                <a:gd name="connsiteX5" fmla="*/ 52102 w 72183"/>
                <a:gd name="connsiteY5" fmla="*/ 92474 h 109179"/>
                <a:gd name="connsiteX6" fmla="*/ 57949 w 72183"/>
                <a:gd name="connsiteY6" fmla="*/ 77543 h 109179"/>
                <a:gd name="connsiteX7" fmla="*/ 52102 w 72183"/>
                <a:gd name="connsiteY7" fmla="*/ 62595 h 109179"/>
                <a:gd name="connsiteX8" fmla="*/ 36092 w 72183"/>
                <a:gd name="connsiteY8" fmla="*/ 57165 h 109179"/>
                <a:gd name="connsiteX9" fmla="*/ 21857 w 72183"/>
                <a:gd name="connsiteY9" fmla="*/ 51109 h 109179"/>
                <a:gd name="connsiteX10" fmla="*/ 7553 w 72183"/>
                <a:gd name="connsiteY10" fmla="*/ 42565 h 109179"/>
                <a:gd name="connsiteX11" fmla="*/ 2471 w 72183"/>
                <a:gd name="connsiteY11" fmla="*/ 27269 h 109179"/>
                <a:gd name="connsiteX12" fmla="*/ 11416 w 72183"/>
                <a:gd name="connsiteY12" fmla="*/ 7326 h 109179"/>
                <a:gd name="connsiteX13" fmla="*/ 36092 w 72183"/>
                <a:gd name="connsiteY13" fmla="*/ 0 h 109179"/>
                <a:gd name="connsiteX14" fmla="*/ 60768 w 72183"/>
                <a:gd name="connsiteY14" fmla="*/ 7326 h 109179"/>
                <a:gd name="connsiteX15" fmla="*/ 69730 w 72183"/>
                <a:gd name="connsiteY15" fmla="*/ 27269 h 109179"/>
                <a:gd name="connsiteX16" fmla="*/ 64579 w 72183"/>
                <a:gd name="connsiteY16" fmla="*/ 42565 h 109179"/>
                <a:gd name="connsiteX17" fmla="*/ 50413 w 72183"/>
                <a:gd name="connsiteY17" fmla="*/ 51109 h 109179"/>
                <a:gd name="connsiteX18" fmla="*/ 66406 w 72183"/>
                <a:gd name="connsiteY18" fmla="*/ 60472 h 109179"/>
                <a:gd name="connsiteX19" fmla="*/ 72183 w 72183"/>
                <a:gd name="connsiteY19" fmla="*/ 77543 h 109179"/>
                <a:gd name="connsiteX20" fmla="*/ 62821 w 72183"/>
                <a:gd name="connsiteY20" fmla="*/ 101018 h 109179"/>
                <a:gd name="connsiteX21" fmla="*/ 36092 w 72183"/>
                <a:gd name="connsiteY21" fmla="*/ 109180 h 109179"/>
                <a:gd name="connsiteX22" fmla="*/ 9310 w 72183"/>
                <a:gd name="connsiteY22" fmla="*/ 101018 h 109179"/>
                <a:gd name="connsiteX23" fmla="*/ 0 w 72183"/>
                <a:gd name="connsiteY23" fmla="*/ 77543 h 109179"/>
                <a:gd name="connsiteX24" fmla="*/ 5778 w 72183"/>
                <a:gd name="connsiteY24" fmla="*/ 60472 h 109179"/>
                <a:gd name="connsiteX25" fmla="*/ 21857 w 72183"/>
                <a:gd name="connsiteY25" fmla="*/ 51109 h 109179"/>
                <a:gd name="connsiteX26" fmla="*/ 16636 w 72183"/>
                <a:gd name="connsiteY26" fmla="*/ 28609 h 109179"/>
                <a:gd name="connsiteX27" fmla="*/ 21718 w 72183"/>
                <a:gd name="connsiteY27" fmla="*/ 41364 h 109179"/>
                <a:gd name="connsiteX28" fmla="*/ 36092 w 72183"/>
                <a:gd name="connsiteY28" fmla="*/ 45959 h 109179"/>
                <a:gd name="connsiteX29" fmla="*/ 50413 w 72183"/>
                <a:gd name="connsiteY29" fmla="*/ 41364 h 109179"/>
                <a:gd name="connsiteX30" fmla="*/ 55617 w 72183"/>
                <a:gd name="connsiteY30" fmla="*/ 28609 h 109179"/>
                <a:gd name="connsiteX31" fmla="*/ 50413 w 72183"/>
                <a:gd name="connsiteY31" fmla="*/ 15853 h 109179"/>
                <a:gd name="connsiteX32" fmla="*/ 36092 w 72183"/>
                <a:gd name="connsiteY32" fmla="*/ 11276 h 109179"/>
                <a:gd name="connsiteX33" fmla="*/ 21718 w 72183"/>
                <a:gd name="connsiteY33" fmla="*/ 15853 h 109179"/>
                <a:gd name="connsiteX34" fmla="*/ 16636 w 72183"/>
                <a:gd name="connsiteY34" fmla="*/ 28609 h 10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2183" h="109179">
                  <a:moveTo>
                    <a:pt x="36092" y="57165"/>
                  </a:moveTo>
                  <a:cubicBezTo>
                    <a:pt x="29322" y="57165"/>
                    <a:pt x="23997" y="58975"/>
                    <a:pt x="20099" y="62595"/>
                  </a:cubicBezTo>
                  <a:cubicBezTo>
                    <a:pt x="16254" y="66214"/>
                    <a:pt x="14322" y="71191"/>
                    <a:pt x="14322" y="77543"/>
                  </a:cubicBezTo>
                  <a:cubicBezTo>
                    <a:pt x="14322" y="83877"/>
                    <a:pt x="16254" y="88854"/>
                    <a:pt x="20099" y="92474"/>
                  </a:cubicBezTo>
                  <a:cubicBezTo>
                    <a:pt x="23997" y="96093"/>
                    <a:pt x="29322" y="97903"/>
                    <a:pt x="36092" y="97903"/>
                  </a:cubicBezTo>
                  <a:cubicBezTo>
                    <a:pt x="42861" y="97903"/>
                    <a:pt x="48203" y="96093"/>
                    <a:pt x="52102" y="92474"/>
                  </a:cubicBezTo>
                  <a:cubicBezTo>
                    <a:pt x="56000" y="88802"/>
                    <a:pt x="57949" y="83825"/>
                    <a:pt x="57949" y="77543"/>
                  </a:cubicBezTo>
                  <a:cubicBezTo>
                    <a:pt x="57949" y="71191"/>
                    <a:pt x="56000" y="66214"/>
                    <a:pt x="52102" y="62595"/>
                  </a:cubicBezTo>
                  <a:cubicBezTo>
                    <a:pt x="48256" y="58975"/>
                    <a:pt x="42913" y="57165"/>
                    <a:pt x="36092" y="57165"/>
                  </a:cubicBezTo>
                  <a:moveTo>
                    <a:pt x="21857" y="51109"/>
                  </a:moveTo>
                  <a:cubicBezTo>
                    <a:pt x="15749" y="49596"/>
                    <a:pt x="10981" y="46759"/>
                    <a:pt x="7553" y="42565"/>
                  </a:cubicBezTo>
                  <a:cubicBezTo>
                    <a:pt x="4159" y="38389"/>
                    <a:pt x="2471" y="33290"/>
                    <a:pt x="2471" y="27269"/>
                  </a:cubicBezTo>
                  <a:cubicBezTo>
                    <a:pt x="2471" y="18864"/>
                    <a:pt x="5447" y="12216"/>
                    <a:pt x="11416" y="7326"/>
                  </a:cubicBezTo>
                  <a:cubicBezTo>
                    <a:pt x="17437" y="2436"/>
                    <a:pt x="25668" y="0"/>
                    <a:pt x="36092" y="0"/>
                  </a:cubicBezTo>
                  <a:cubicBezTo>
                    <a:pt x="46585" y="0"/>
                    <a:pt x="54799" y="2436"/>
                    <a:pt x="60768" y="7326"/>
                  </a:cubicBezTo>
                  <a:cubicBezTo>
                    <a:pt x="66737" y="12216"/>
                    <a:pt x="69730" y="18864"/>
                    <a:pt x="69730" y="27269"/>
                  </a:cubicBezTo>
                  <a:cubicBezTo>
                    <a:pt x="69730" y="33290"/>
                    <a:pt x="68007" y="38389"/>
                    <a:pt x="64579" y="42565"/>
                  </a:cubicBezTo>
                  <a:cubicBezTo>
                    <a:pt x="61185" y="46759"/>
                    <a:pt x="56469" y="49596"/>
                    <a:pt x="50413" y="51109"/>
                  </a:cubicBezTo>
                  <a:cubicBezTo>
                    <a:pt x="57270" y="52693"/>
                    <a:pt x="62595" y="55825"/>
                    <a:pt x="66406" y="60472"/>
                  </a:cubicBezTo>
                  <a:cubicBezTo>
                    <a:pt x="70252" y="65118"/>
                    <a:pt x="72183" y="70808"/>
                    <a:pt x="72183" y="77543"/>
                  </a:cubicBezTo>
                  <a:cubicBezTo>
                    <a:pt x="72183" y="87741"/>
                    <a:pt x="69069" y="95571"/>
                    <a:pt x="62821" y="101018"/>
                  </a:cubicBezTo>
                  <a:cubicBezTo>
                    <a:pt x="56609" y="106465"/>
                    <a:pt x="47699" y="109180"/>
                    <a:pt x="36092" y="109180"/>
                  </a:cubicBezTo>
                  <a:cubicBezTo>
                    <a:pt x="24485" y="109180"/>
                    <a:pt x="15558" y="106465"/>
                    <a:pt x="9310" y="101018"/>
                  </a:cubicBezTo>
                  <a:cubicBezTo>
                    <a:pt x="3098" y="95571"/>
                    <a:pt x="0" y="87741"/>
                    <a:pt x="0" y="77543"/>
                  </a:cubicBezTo>
                  <a:cubicBezTo>
                    <a:pt x="0" y="70808"/>
                    <a:pt x="1932" y="65118"/>
                    <a:pt x="5778" y="60472"/>
                  </a:cubicBezTo>
                  <a:cubicBezTo>
                    <a:pt x="9641" y="55825"/>
                    <a:pt x="15001" y="52693"/>
                    <a:pt x="21857" y="51109"/>
                  </a:cubicBezTo>
                  <a:moveTo>
                    <a:pt x="16636" y="28609"/>
                  </a:moveTo>
                  <a:cubicBezTo>
                    <a:pt x="16636" y="34055"/>
                    <a:pt x="18324" y="38319"/>
                    <a:pt x="21718" y="41364"/>
                  </a:cubicBezTo>
                  <a:cubicBezTo>
                    <a:pt x="25146" y="44427"/>
                    <a:pt x="29949" y="45959"/>
                    <a:pt x="36092" y="45959"/>
                  </a:cubicBezTo>
                  <a:cubicBezTo>
                    <a:pt x="42200" y="45959"/>
                    <a:pt x="46985" y="44427"/>
                    <a:pt x="50413" y="41364"/>
                  </a:cubicBezTo>
                  <a:cubicBezTo>
                    <a:pt x="53876" y="38319"/>
                    <a:pt x="55617" y="34055"/>
                    <a:pt x="55617" y="28609"/>
                  </a:cubicBezTo>
                  <a:cubicBezTo>
                    <a:pt x="55617" y="23162"/>
                    <a:pt x="53876" y="18898"/>
                    <a:pt x="50413" y="15853"/>
                  </a:cubicBezTo>
                  <a:cubicBezTo>
                    <a:pt x="46985" y="12808"/>
                    <a:pt x="42200" y="11276"/>
                    <a:pt x="36092" y="11276"/>
                  </a:cubicBezTo>
                  <a:cubicBezTo>
                    <a:pt x="29949" y="11276"/>
                    <a:pt x="25146" y="12808"/>
                    <a:pt x="21718" y="15853"/>
                  </a:cubicBezTo>
                  <a:cubicBezTo>
                    <a:pt x="18324" y="18898"/>
                    <a:pt x="16636" y="23162"/>
                    <a:pt x="16636" y="28609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27A5523-4587-CD22-76EB-9B2426A7BE16}"/>
                </a:ext>
              </a:extLst>
            </p:cNvPr>
            <p:cNvSpPr/>
            <p:nvPr/>
          </p:nvSpPr>
          <p:spPr>
            <a:xfrm>
              <a:off x="6149983" y="4577126"/>
              <a:ext cx="55773" cy="133229"/>
            </a:xfrm>
            <a:custGeom>
              <a:avLst/>
              <a:gdLst>
                <a:gd name="connsiteX0" fmla="*/ 0 w 55773"/>
                <a:gd name="connsiteY0" fmla="*/ 123084 h 133229"/>
                <a:gd name="connsiteX1" fmla="*/ 4942 w 55773"/>
                <a:gd name="connsiteY1" fmla="*/ 123084 h 133229"/>
                <a:gd name="connsiteX2" fmla="*/ 17767 w 55773"/>
                <a:gd name="connsiteY2" fmla="*/ 120038 h 133229"/>
                <a:gd name="connsiteX3" fmla="*/ 20813 w 55773"/>
                <a:gd name="connsiteY3" fmla="*/ 106935 h 133229"/>
                <a:gd name="connsiteX4" fmla="*/ 20813 w 55773"/>
                <a:gd name="connsiteY4" fmla="*/ 89446 h 133229"/>
                <a:gd name="connsiteX5" fmla="*/ 23980 w 55773"/>
                <a:gd name="connsiteY5" fmla="*/ 73453 h 133229"/>
                <a:gd name="connsiteX6" fmla="*/ 34978 w 55773"/>
                <a:gd name="connsiteY6" fmla="*/ 66545 h 133229"/>
                <a:gd name="connsiteX7" fmla="*/ 23980 w 55773"/>
                <a:gd name="connsiteY7" fmla="*/ 59776 h 133229"/>
                <a:gd name="connsiteX8" fmla="*/ 20813 w 55773"/>
                <a:gd name="connsiteY8" fmla="*/ 43696 h 133229"/>
                <a:gd name="connsiteX9" fmla="*/ 20813 w 55773"/>
                <a:gd name="connsiteY9" fmla="*/ 26225 h 133229"/>
                <a:gd name="connsiteX10" fmla="*/ 17767 w 55773"/>
                <a:gd name="connsiteY10" fmla="*/ 13173 h 133229"/>
                <a:gd name="connsiteX11" fmla="*/ 4942 w 55773"/>
                <a:gd name="connsiteY11" fmla="*/ 10076 h 133229"/>
                <a:gd name="connsiteX12" fmla="*/ 0 w 55773"/>
                <a:gd name="connsiteY12" fmla="*/ 10076 h 133229"/>
                <a:gd name="connsiteX13" fmla="*/ 0 w 55773"/>
                <a:gd name="connsiteY13" fmla="*/ 0 h 133229"/>
                <a:gd name="connsiteX14" fmla="*/ 4455 w 55773"/>
                <a:gd name="connsiteY14" fmla="*/ 0 h 133229"/>
                <a:gd name="connsiteX15" fmla="*/ 27861 w 55773"/>
                <a:gd name="connsiteY15" fmla="*/ 5221 h 133229"/>
                <a:gd name="connsiteX16" fmla="*/ 33777 w 55773"/>
                <a:gd name="connsiteY16" fmla="*/ 25946 h 133229"/>
                <a:gd name="connsiteX17" fmla="*/ 33777 w 55773"/>
                <a:gd name="connsiteY17" fmla="*/ 42861 h 133229"/>
                <a:gd name="connsiteX18" fmla="*/ 37588 w 55773"/>
                <a:gd name="connsiteY18" fmla="*/ 57444 h 133229"/>
                <a:gd name="connsiteX19" fmla="*/ 51405 w 55773"/>
                <a:gd name="connsiteY19" fmla="*/ 61464 h 133229"/>
                <a:gd name="connsiteX20" fmla="*/ 55773 w 55773"/>
                <a:gd name="connsiteY20" fmla="*/ 61464 h 133229"/>
                <a:gd name="connsiteX21" fmla="*/ 55773 w 55773"/>
                <a:gd name="connsiteY21" fmla="*/ 71539 h 133229"/>
                <a:gd name="connsiteX22" fmla="*/ 51405 w 55773"/>
                <a:gd name="connsiteY22" fmla="*/ 71539 h 133229"/>
                <a:gd name="connsiteX23" fmla="*/ 37588 w 55773"/>
                <a:gd name="connsiteY23" fmla="*/ 75629 h 133229"/>
                <a:gd name="connsiteX24" fmla="*/ 33777 w 55773"/>
                <a:gd name="connsiteY24" fmla="*/ 90368 h 133229"/>
                <a:gd name="connsiteX25" fmla="*/ 33777 w 55773"/>
                <a:gd name="connsiteY25" fmla="*/ 107213 h 133229"/>
                <a:gd name="connsiteX26" fmla="*/ 27861 w 55773"/>
                <a:gd name="connsiteY26" fmla="*/ 128008 h 133229"/>
                <a:gd name="connsiteX27" fmla="*/ 4455 w 55773"/>
                <a:gd name="connsiteY27" fmla="*/ 133229 h 133229"/>
                <a:gd name="connsiteX28" fmla="*/ 0 w 55773"/>
                <a:gd name="connsiteY28" fmla="*/ 133229 h 133229"/>
                <a:gd name="connsiteX29" fmla="*/ 0 w 55773"/>
                <a:gd name="connsiteY29" fmla="*/ 123084 h 133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773" h="133229">
                  <a:moveTo>
                    <a:pt x="0" y="123084"/>
                  </a:moveTo>
                  <a:lnTo>
                    <a:pt x="4942" y="123084"/>
                  </a:lnTo>
                  <a:cubicBezTo>
                    <a:pt x="11520" y="123084"/>
                    <a:pt x="15801" y="122074"/>
                    <a:pt x="17767" y="120038"/>
                  </a:cubicBezTo>
                  <a:cubicBezTo>
                    <a:pt x="19804" y="118020"/>
                    <a:pt x="20813" y="113652"/>
                    <a:pt x="20813" y="106935"/>
                  </a:cubicBezTo>
                  <a:lnTo>
                    <a:pt x="20813" y="89446"/>
                  </a:lnTo>
                  <a:cubicBezTo>
                    <a:pt x="20813" y="82120"/>
                    <a:pt x="21874" y="76777"/>
                    <a:pt x="23980" y="73453"/>
                  </a:cubicBezTo>
                  <a:cubicBezTo>
                    <a:pt x="26085" y="70112"/>
                    <a:pt x="29757" y="67815"/>
                    <a:pt x="34978" y="66545"/>
                  </a:cubicBezTo>
                  <a:cubicBezTo>
                    <a:pt x="29757" y="65379"/>
                    <a:pt x="26085" y="63117"/>
                    <a:pt x="23980" y="59776"/>
                  </a:cubicBezTo>
                  <a:cubicBezTo>
                    <a:pt x="21874" y="56434"/>
                    <a:pt x="20813" y="51075"/>
                    <a:pt x="20813" y="43696"/>
                  </a:cubicBezTo>
                  <a:lnTo>
                    <a:pt x="20813" y="26225"/>
                  </a:lnTo>
                  <a:cubicBezTo>
                    <a:pt x="20813" y="19542"/>
                    <a:pt x="19804" y="15192"/>
                    <a:pt x="17767" y="13173"/>
                  </a:cubicBezTo>
                  <a:cubicBezTo>
                    <a:pt x="15801" y="11102"/>
                    <a:pt x="11520" y="10076"/>
                    <a:pt x="4942" y="10076"/>
                  </a:cubicBezTo>
                  <a:lnTo>
                    <a:pt x="0" y="10076"/>
                  </a:lnTo>
                  <a:lnTo>
                    <a:pt x="0" y="0"/>
                  </a:lnTo>
                  <a:lnTo>
                    <a:pt x="4455" y="0"/>
                  </a:lnTo>
                  <a:cubicBezTo>
                    <a:pt x="16149" y="0"/>
                    <a:pt x="23945" y="1740"/>
                    <a:pt x="27861" y="5221"/>
                  </a:cubicBezTo>
                  <a:cubicBezTo>
                    <a:pt x="31811" y="8649"/>
                    <a:pt x="33777" y="15557"/>
                    <a:pt x="33777" y="25946"/>
                  </a:cubicBezTo>
                  <a:lnTo>
                    <a:pt x="33777" y="42861"/>
                  </a:lnTo>
                  <a:cubicBezTo>
                    <a:pt x="33777" y="49856"/>
                    <a:pt x="35048" y="54712"/>
                    <a:pt x="37588" y="57444"/>
                  </a:cubicBezTo>
                  <a:cubicBezTo>
                    <a:pt x="40112" y="60124"/>
                    <a:pt x="44723" y="61464"/>
                    <a:pt x="51405" y="61464"/>
                  </a:cubicBezTo>
                  <a:lnTo>
                    <a:pt x="55773" y="61464"/>
                  </a:lnTo>
                  <a:lnTo>
                    <a:pt x="55773" y="71539"/>
                  </a:lnTo>
                  <a:lnTo>
                    <a:pt x="51405" y="71539"/>
                  </a:lnTo>
                  <a:cubicBezTo>
                    <a:pt x="44723" y="71539"/>
                    <a:pt x="40112" y="72897"/>
                    <a:pt x="37588" y="75629"/>
                  </a:cubicBezTo>
                  <a:cubicBezTo>
                    <a:pt x="35048" y="78361"/>
                    <a:pt x="33777" y="83268"/>
                    <a:pt x="33777" y="90368"/>
                  </a:cubicBezTo>
                  <a:lnTo>
                    <a:pt x="33777" y="107213"/>
                  </a:lnTo>
                  <a:cubicBezTo>
                    <a:pt x="33777" y="117602"/>
                    <a:pt x="31811" y="124528"/>
                    <a:pt x="27861" y="128008"/>
                  </a:cubicBezTo>
                  <a:cubicBezTo>
                    <a:pt x="23945" y="131489"/>
                    <a:pt x="16149" y="133229"/>
                    <a:pt x="4455" y="133229"/>
                  </a:cubicBezTo>
                  <a:lnTo>
                    <a:pt x="0" y="133229"/>
                  </a:lnTo>
                  <a:lnTo>
                    <a:pt x="0" y="123084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AF7ADE1E-9A49-D7A9-342C-7D30685CF4CA}"/>
                </a:ext>
              </a:extLst>
            </p:cNvPr>
            <p:cNvSpPr/>
            <p:nvPr/>
          </p:nvSpPr>
          <p:spPr>
            <a:xfrm>
              <a:off x="4258584" y="4776360"/>
              <a:ext cx="90490" cy="75646"/>
            </a:xfrm>
            <a:custGeom>
              <a:avLst/>
              <a:gdLst>
                <a:gd name="connsiteX0" fmla="*/ 90490 w 90490"/>
                <a:gd name="connsiteY0" fmla="*/ 49891 h 75646"/>
                <a:gd name="connsiteX1" fmla="*/ 89759 w 90490"/>
                <a:gd name="connsiteY1" fmla="*/ 53058 h 75646"/>
                <a:gd name="connsiteX2" fmla="*/ 87236 w 90490"/>
                <a:gd name="connsiteY2" fmla="*/ 59497 h 75646"/>
                <a:gd name="connsiteX3" fmla="*/ 83164 w 90490"/>
                <a:gd name="connsiteY3" fmla="*/ 66997 h 75646"/>
                <a:gd name="connsiteX4" fmla="*/ 76882 w 90490"/>
                <a:gd name="connsiteY4" fmla="*/ 73123 h 75646"/>
                <a:gd name="connsiteX5" fmla="*/ 68651 w 90490"/>
                <a:gd name="connsiteY5" fmla="*/ 75646 h 75646"/>
                <a:gd name="connsiteX6" fmla="*/ 58871 w 90490"/>
                <a:gd name="connsiteY6" fmla="*/ 71731 h 75646"/>
                <a:gd name="connsiteX7" fmla="*/ 54955 w 90490"/>
                <a:gd name="connsiteY7" fmla="*/ 61951 h 75646"/>
                <a:gd name="connsiteX8" fmla="*/ 56661 w 90490"/>
                <a:gd name="connsiteY8" fmla="*/ 54207 h 75646"/>
                <a:gd name="connsiteX9" fmla="*/ 67502 w 90490"/>
                <a:gd name="connsiteY9" fmla="*/ 15314 h 75646"/>
                <a:gd name="connsiteX10" fmla="*/ 58453 w 90490"/>
                <a:gd name="connsiteY10" fmla="*/ 3672 h 75646"/>
                <a:gd name="connsiteX11" fmla="*/ 49735 w 90490"/>
                <a:gd name="connsiteY11" fmla="*/ 5377 h 75646"/>
                <a:gd name="connsiteX12" fmla="*/ 42722 w 90490"/>
                <a:gd name="connsiteY12" fmla="*/ 9293 h 75646"/>
                <a:gd name="connsiteX13" fmla="*/ 37257 w 90490"/>
                <a:gd name="connsiteY13" fmla="*/ 14757 h 75646"/>
                <a:gd name="connsiteX14" fmla="*/ 33429 w 90490"/>
                <a:gd name="connsiteY14" fmla="*/ 19977 h 75646"/>
                <a:gd name="connsiteX15" fmla="*/ 31236 w 90490"/>
                <a:gd name="connsiteY15" fmla="*/ 24049 h 75646"/>
                <a:gd name="connsiteX16" fmla="*/ 29113 w 90490"/>
                <a:gd name="connsiteY16" fmla="*/ 32368 h 75646"/>
                <a:gd name="connsiteX17" fmla="*/ 26259 w 90490"/>
                <a:gd name="connsiteY17" fmla="*/ 43522 h 75646"/>
                <a:gd name="connsiteX18" fmla="*/ 22588 w 90490"/>
                <a:gd name="connsiteY18" fmla="*/ 58610 h 75646"/>
                <a:gd name="connsiteX19" fmla="*/ 19403 w 90490"/>
                <a:gd name="connsiteY19" fmla="*/ 70913 h 75646"/>
                <a:gd name="connsiteX20" fmla="*/ 16793 w 90490"/>
                <a:gd name="connsiteY20" fmla="*/ 74428 h 75646"/>
                <a:gd name="connsiteX21" fmla="*/ 13208 w 90490"/>
                <a:gd name="connsiteY21" fmla="*/ 75646 h 75646"/>
                <a:gd name="connsiteX22" fmla="*/ 9780 w 90490"/>
                <a:gd name="connsiteY22" fmla="*/ 74428 h 75646"/>
                <a:gd name="connsiteX23" fmla="*/ 8405 w 90490"/>
                <a:gd name="connsiteY23" fmla="*/ 71087 h 75646"/>
                <a:gd name="connsiteX24" fmla="*/ 8649 w 90490"/>
                <a:gd name="connsiteY24" fmla="*/ 69538 h 75646"/>
                <a:gd name="connsiteX25" fmla="*/ 9293 w 90490"/>
                <a:gd name="connsiteY25" fmla="*/ 66597 h 75646"/>
                <a:gd name="connsiteX26" fmla="*/ 9867 w 90490"/>
                <a:gd name="connsiteY26" fmla="*/ 63900 h 75646"/>
                <a:gd name="connsiteX27" fmla="*/ 19577 w 90490"/>
                <a:gd name="connsiteY27" fmla="*/ 25355 h 75646"/>
                <a:gd name="connsiteX28" fmla="*/ 21770 w 90490"/>
                <a:gd name="connsiteY28" fmla="*/ 16131 h 75646"/>
                <a:gd name="connsiteX29" fmla="*/ 22257 w 90490"/>
                <a:gd name="connsiteY29" fmla="*/ 11329 h 75646"/>
                <a:gd name="connsiteX30" fmla="*/ 17036 w 90490"/>
                <a:gd name="connsiteY30" fmla="*/ 3672 h 75646"/>
                <a:gd name="connsiteX31" fmla="*/ 10041 w 90490"/>
                <a:gd name="connsiteY31" fmla="*/ 8718 h 75646"/>
                <a:gd name="connsiteX32" fmla="*/ 4890 w 90490"/>
                <a:gd name="connsiteY32" fmla="*/ 23562 h 75646"/>
                <a:gd name="connsiteX33" fmla="*/ 3672 w 90490"/>
                <a:gd name="connsiteY33" fmla="*/ 26816 h 75646"/>
                <a:gd name="connsiteX34" fmla="*/ 2036 w 90490"/>
                <a:gd name="connsiteY34" fmla="*/ 27391 h 75646"/>
                <a:gd name="connsiteX35" fmla="*/ 0 w 90490"/>
                <a:gd name="connsiteY35" fmla="*/ 25668 h 75646"/>
                <a:gd name="connsiteX36" fmla="*/ 661 w 90490"/>
                <a:gd name="connsiteY36" fmla="*/ 22570 h 75646"/>
                <a:gd name="connsiteX37" fmla="*/ 2541 w 90490"/>
                <a:gd name="connsiteY37" fmla="*/ 16062 h 75646"/>
                <a:gd name="connsiteX38" fmla="*/ 5064 w 90490"/>
                <a:gd name="connsiteY38" fmla="*/ 9536 h 75646"/>
                <a:gd name="connsiteX39" fmla="*/ 6682 w 90490"/>
                <a:gd name="connsiteY39" fmla="*/ 6682 h 75646"/>
                <a:gd name="connsiteX40" fmla="*/ 8892 w 90490"/>
                <a:gd name="connsiteY40" fmla="*/ 3828 h 75646"/>
                <a:gd name="connsiteX41" fmla="*/ 12634 w 90490"/>
                <a:gd name="connsiteY41" fmla="*/ 974 h 75646"/>
                <a:gd name="connsiteX42" fmla="*/ 17541 w 90490"/>
                <a:gd name="connsiteY42" fmla="*/ 0 h 75646"/>
                <a:gd name="connsiteX43" fmla="*/ 27965 w 90490"/>
                <a:gd name="connsiteY43" fmla="*/ 3915 h 75646"/>
                <a:gd name="connsiteX44" fmla="*/ 32942 w 90490"/>
                <a:gd name="connsiteY44" fmla="*/ 14513 h 75646"/>
                <a:gd name="connsiteX45" fmla="*/ 58940 w 90490"/>
                <a:gd name="connsiteY45" fmla="*/ 0 h 75646"/>
                <a:gd name="connsiteX46" fmla="*/ 73053 w 90490"/>
                <a:gd name="connsiteY46" fmla="*/ 4733 h 75646"/>
                <a:gd name="connsiteX47" fmla="*/ 78187 w 90490"/>
                <a:gd name="connsiteY47" fmla="*/ 17854 h 75646"/>
                <a:gd name="connsiteX48" fmla="*/ 77769 w 90490"/>
                <a:gd name="connsiteY48" fmla="*/ 22327 h 75646"/>
                <a:gd name="connsiteX49" fmla="*/ 76638 w 90490"/>
                <a:gd name="connsiteY49" fmla="*/ 27878 h 75646"/>
                <a:gd name="connsiteX50" fmla="*/ 75246 w 90490"/>
                <a:gd name="connsiteY50" fmla="*/ 33342 h 75646"/>
                <a:gd name="connsiteX51" fmla="*/ 73297 w 90490"/>
                <a:gd name="connsiteY51" fmla="*/ 39537 h 75646"/>
                <a:gd name="connsiteX52" fmla="*/ 71417 w 90490"/>
                <a:gd name="connsiteY52" fmla="*/ 44914 h 75646"/>
                <a:gd name="connsiteX53" fmla="*/ 69468 w 90490"/>
                <a:gd name="connsiteY53" fmla="*/ 50379 h 75646"/>
                <a:gd name="connsiteX54" fmla="*/ 67989 w 90490"/>
                <a:gd name="connsiteY54" fmla="*/ 54538 h 75646"/>
                <a:gd name="connsiteX55" fmla="*/ 64979 w 90490"/>
                <a:gd name="connsiteY55" fmla="*/ 66440 h 75646"/>
                <a:gd name="connsiteX56" fmla="*/ 65866 w 90490"/>
                <a:gd name="connsiteY56" fmla="*/ 70600 h 75646"/>
                <a:gd name="connsiteX57" fmla="*/ 68964 w 90490"/>
                <a:gd name="connsiteY57" fmla="*/ 71905 h 75646"/>
                <a:gd name="connsiteX58" fmla="*/ 78918 w 90490"/>
                <a:gd name="connsiteY58" fmla="*/ 66266 h 75646"/>
                <a:gd name="connsiteX59" fmla="*/ 86000 w 90490"/>
                <a:gd name="connsiteY59" fmla="*/ 51266 h 75646"/>
                <a:gd name="connsiteX60" fmla="*/ 86992 w 90490"/>
                <a:gd name="connsiteY60" fmla="*/ 48743 h 75646"/>
                <a:gd name="connsiteX61" fmla="*/ 88541 w 90490"/>
                <a:gd name="connsiteY61" fmla="*/ 48256 h 75646"/>
                <a:gd name="connsiteX62" fmla="*/ 90490 w 90490"/>
                <a:gd name="connsiteY62" fmla="*/ 49891 h 7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90490" h="75646">
                  <a:moveTo>
                    <a:pt x="90490" y="49891"/>
                  </a:moveTo>
                  <a:cubicBezTo>
                    <a:pt x="90490" y="50326"/>
                    <a:pt x="90246" y="51370"/>
                    <a:pt x="89759" y="53058"/>
                  </a:cubicBezTo>
                  <a:cubicBezTo>
                    <a:pt x="89272" y="54746"/>
                    <a:pt x="88437" y="56904"/>
                    <a:pt x="87236" y="59497"/>
                  </a:cubicBezTo>
                  <a:cubicBezTo>
                    <a:pt x="86087" y="62107"/>
                    <a:pt x="84730" y="64613"/>
                    <a:pt x="83164" y="66997"/>
                  </a:cubicBezTo>
                  <a:cubicBezTo>
                    <a:pt x="81580" y="69347"/>
                    <a:pt x="79492" y="71383"/>
                    <a:pt x="76882" y="73123"/>
                  </a:cubicBezTo>
                  <a:cubicBezTo>
                    <a:pt x="74324" y="74811"/>
                    <a:pt x="71591" y="75646"/>
                    <a:pt x="68651" y="75646"/>
                  </a:cubicBezTo>
                  <a:cubicBezTo>
                    <a:pt x="64735" y="75646"/>
                    <a:pt x="61464" y="74341"/>
                    <a:pt x="58871" y="71731"/>
                  </a:cubicBezTo>
                  <a:cubicBezTo>
                    <a:pt x="56260" y="69120"/>
                    <a:pt x="54955" y="65866"/>
                    <a:pt x="54955" y="61951"/>
                  </a:cubicBezTo>
                  <a:cubicBezTo>
                    <a:pt x="54955" y="59776"/>
                    <a:pt x="55529" y="57200"/>
                    <a:pt x="56661" y="54207"/>
                  </a:cubicBezTo>
                  <a:cubicBezTo>
                    <a:pt x="63882" y="34908"/>
                    <a:pt x="67502" y="21944"/>
                    <a:pt x="67502" y="15314"/>
                  </a:cubicBezTo>
                  <a:cubicBezTo>
                    <a:pt x="67502" y="7552"/>
                    <a:pt x="64491" y="3672"/>
                    <a:pt x="58453" y="3672"/>
                  </a:cubicBezTo>
                  <a:cubicBezTo>
                    <a:pt x="55460" y="3672"/>
                    <a:pt x="52554" y="4246"/>
                    <a:pt x="49735" y="5377"/>
                  </a:cubicBezTo>
                  <a:cubicBezTo>
                    <a:pt x="46968" y="6473"/>
                    <a:pt x="44618" y="7779"/>
                    <a:pt x="42722" y="9293"/>
                  </a:cubicBezTo>
                  <a:cubicBezTo>
                    <a:pt x="40825" y="10807"/>
                    <a:pt x="38998" y="12634"/>
                    <a:pt x="37257" y="14757"/>
                  </a:cubicBezTo>
                  <a:cubicBezTo>
                    <a:pt x="35569" y="16828"/>
                    <a:pt x="34299" y="18568"/>
                    <a:pt x="33429" y="19977"/>
                  </a:cubicBezTo>
                  <a:cubicBezTo>
                    <a:pt x="32611" y="21335"/>
                    <a:pt x="31880" y="22692"/>
                    <a:pt x="31236" y="24049"/>
                  </a:cubicBezTo>
                  <a:lnTo>
                    <a:pt x="29113" y="32368"/>
                  </a:lnTo>
                  <a:cubicBezTo>
                    <a:pt x="28783" y="33882"/>
                    <a:pt x="27843" y="37606"/>
                    <a:pt x="26259" y="43522"/>
                  </a:cubicBezTo>
                  <a:lnTo>
                    <a:pt x="22588" y="58610"/>
                  </a:lnTo>
                  <a:cubicBezTo>
                    <a:pt x="20847" y="66110"/>
                    <a:pt x="19786" y="70199"/>
                    <a:pt x="19403" y="70913"/>
                  </a:cubicBezTo>
                  <a:cubicBezTo>
                    <a:pt x="18864" y="72427"/>
                    <a:pt x="17994" y="73610"/>
                    <a:pt x="16793" y="74428"/>
                  </a:cubicBezTo>
                  <a:cubicBezTo>
                    <a:pt x="15592" y="75246"/>
                    <a:pt x="14409" y="75646"/>
                    <a:pt x="13208" y="75646"/>
                  </a:cubicBezTo>
                  <a:cubicBezTo>
                    <a:pt x="11851" y="75646"/>
                    <a:pt x="10702" y="75246"/>
                    <a:pt x="9780" y="74428"/>
                  </a:cubicBezTo>
                  <a:cubicBezTo>
                    <a:pt x="8858" y="73610"/>
                    <a:pt x="8405" y="72496"/>
                    <a:pt x="8405" y="71087"/>
                  </a:cubicBezTo>
                  <a:cubicBezTo>
                    <a:pt x="8405" y="70861"/>
                    <a:pt x="8492" y="70356"/>
                    <a:pt x="8649" y="69538"/>
                  </a:cubicBezTo>
                  <a:cubicBezTo>
                    <a:pt x="8805" y="68720"/>
                    <a:pt x="9032" y="67728"/>
                    <a:pt x="9293" y="66597"/>
                  </a:cubicBezTo>
                  <a:cubicBezTo>
                    <a:pt x="9571" y="65466"/>
                    <a:pt x="9762" y="64561"/>
                    <a:pt x="9867" y="63900"/>
                  </a:cubicBezTo>
                  <a:lnTo>
                    <a:pt x="19577" y="25355"/>
                  </a:lnTo>
                  <a:cubicBezTo>
                    <a:pt x="20778" y="20674"/>
                    <a:pt x="21509" y="17611"/>
                    <a:pt x="21770" y="16131"/>
                  </a:cubicBezTo>
                  <a:cubicBezTo>
                    <a:pt x="22100" y="14617"/>
                    <a:pt x="22257" y="13017"/>
                    <a:pt x="22257" y="11329"/>
                  </a:cubicBezTo>
                  <a:cubicBezTo>
                    <a:pt x="22257" y="6230"/>
                    <a:pt x="20517" y="3672"/>
                    <a:pt x="17036" y="3672"/>
                  </a:cubicBezTo>
                  <a:cubicBezTo>
                    <a:pt x="14217" y="3672"/>
                    <a:pt x="11885" y="5360"/>
                    <a:pt x="10041" y="8718"/>
                  </a:cubicBezTo>
                  <a:cubicBezTo>
                    <a:pt x="8179" y="12077"/>
                    <a:pt x="6473" y="17036"/>
                    <a:pt x="4890" y="23562"/>
                  </a:cubicBezTo>
                  <a:cubicBezTo>
                    <a:pt x="4403" y="25355"/>
                    <a:pt x="4002" y="26433"/>
                    <a:pt x="3672" y="26816"/>
                  </a:cubicBezTo>
                  <a:cubicBezTo>
                    <a:pt x="3411" y="27199"/>
                    <a:pt x="2854" y="27391"/>
                    <a:pt x="2036" y="27391"/>
                  </a:cubicBezTo>
                  <a:cubicBezTo>
                    <a:pt x="678" y="27338"/>
                    <a:pt x="0" y="26764"/>
                    <a:pt x="0" y="25668"/>
                  </a:cubicBezTo>
                  <a:cubicBezTo>
                    <a:pt x="0" y="25407"/>
                    <a:pt x="226" y="24363"/>
                    <a:pt x="661" y="22570"/>
                  </a:cubicBezTo>
                  <a:cubicBezTo>
                    <a:pt x="1096" y="20778"/>
                    <a:pt x="1723" y="18620"/>
                    <a:pt x="2541" y="16062"/>
                  </a:cubicBezTo>
                  <a:cubicBezTo>
                    <a:pt x="3411" y="13452"/>
                    <a:pt x="4246" y="11276"/>
                    <a:pt x="5064" y="9536"/>
                  </a:cubicBezTo>
                  <a:cubicBezTo>
                    <a:pt x="5777" y="8231"/>
                    <a:pt x="6317" y="7274"/>
                    <a:pt x="6682" y="6682"/>
                  </a:cubicBezTo>
                  <a:cubicBezTo>
                    <a:pt x="7117" y="6038"/>
                    <a:pt x="7865" y="5081"/>
                    <a:pt x="8892" y="3828"/>
                  </a:cubicBezTo>
                  <a:cubicBezTo>
                    <a:pt x="9989" y="2523"/>
                    <a:pt x="11224" y="1583"/>
                    <a:pt x="12634" y="974"/>
                  </a:cubicBezTo>
                  <a:cubicBezTo>
                    <a:pt x="14113" y="331"/>
                    <a:pt x="15749" y="0"/>
                    <a:pt x="17541" y="0"/>
                  </a:cubicBezTo>
                  <a:cubicBezTo>
                    <a:pt x="21561" y="0"/>
                    <a:pt x="25024" y="1305"/>
                    <a:pt x="27965" y="3915"/>
                  </a:cubicBezTo>
                  <a:cubicBezTo>
                    <a:pt x="30906" y="6473"/>
                    <a:pt x="32559" y="10006"/>
                    <a:pt x="32942" y="14513"/>
                  </a:cubicBezTo>
                  <a:cubicBezTo>
                    <a:pt x="40164" y="4838"/>
                    <a:pt x="48830" y="0"/>
                    <a:pt x="58940" y="0"/>
                  </a:cubicBezTo>
                  <a:cubicBezTo>
                    <a:pt x="64927" y="0"/>
                    <a:pt x="69625" y="1583"/>
                    <a:pt x="73053" y="4733"/>
                  </a:cubicBezTo>
                  <a:cubicBezTo>
                    <a:pt x="76481" y="7883"/>
                    <a:pt x="78187" y="12251"/>
                    <a:pt x="78187" y="17854"/>
                  </a:cubicBezTo>
                  <a:cubicBezTo>
                    <a:pt x="78187" y="19160"/>
                    <a:pt x="78048" y="20639"/>
                    <a:pt x="77769" y="22327"/>
                  </a:cubicBezTo>
                  <a:cubicBezTo>
                    <a:pt x="77560" y="23962"/>
                    <a:pt x="77178" y="25807"/>
                    <a:pt x="76638" y="27878"/>
                  </a:cubicBezTo>
                  <a:cubicBezTo>
                    <a:pt x="76151" y="29949"/>
                    <a:pt x="75681" y="31759"/>
                    <a:pt x="75246" y="33342"/>
                  </a:cubicBezTo>
                  <a:cubicBezTo>
                    <a:pt x="74811" y="34926"/>
                    <a:pt x="74167" y="36979"/>
                    <a:pt x="73297" y="39537"/>
                  </a:cubicBezTo>
                  <a:cubicBezTo>
                    <a:pt x="72427" y="42025"/>
                    <a:pt x="71800" y="43818"/>
                    <a:pt x="71417" y="44914"/>
                  </a:cubicBezTo>
                  <a:cubicBezTo>
                    <a:pt x="71035" y="46011"/>
                    <a:pt x="70391" y="47820"/>
                    <a:pt x="69468" y="50379"/>
                  </a:cubicBezTo>
                  <a:cubicBezTo>
                    <a:pt x="68598" y="52867"/>
                    <a:pt x="68111" y="54259"/>
                    <a:pt x="67989" y="54538"/>
                  </a:cubicBezTo>
                  <a:cubicBezTo>
                    <a:pt x="65988" y="59584"/>
                    <a:pt x="64979" y="63552"/>
                    <a:pt x="64979" y="66440"/>
                  </a:cubicBezTo>
                  <a:cubicBezTo>
                    <a:pt x="64979" y="68337"/>
                    <a:pt x="65274" y="69729"/>
                    <a:pt x="65866" y="70600"/>
                  </a:cubicBezTo>
                  <a:cubicBezTo>
                    <a:pt x="66528" y="71470"/>
                    <a:pt x="67554" y="71905"/>
                    <a:pt x="68964" y="71905"/>
                  </a:cubicBezTo>
                  <a:cubicBezTo>
                    <a:pt x="72775" y="71905"/>
                    <a:pt x="76081" y="70025"/>
                    <a:pt x="78918" y="66266"/>
                  </a:cubicBezTo>
                  <a:cubicBezTo>
                    <a:pt x="81789" y="62456"/>
                    <a:pt x="84156" y="57461"/>
                    <a:pt x="86000" y="51266"/>
                  </a:cubicBezTo>
                  <a:cubicBezTo>
                    <a:pt x="86435" y="49909"/>
                    <a:pt x="86766" y="49073"/>
                    <a:pt x="86992" y="48743"/>
                  </a:cubicBezTo>
                  <a:cubicBezTo>
                    <a:pt x="87253" y="48412"/>
                    <a:pt x="87775" y="48256"/>
                    <a:pt x="88541" y="48256"/>
                  </a:cubicBezTo>
                  <a:cubicBezTo>
                    <a:pt x="89846" y="48256"/>
                    <a:pt x="90490" y="48795"/>
                    <a:pt x="90490" y="49891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9517581-5C05-0B7F-C21D-5D0D7A364D08}"/>
                </a:ext>
              </a:extLst>
            </p:cNvPr>
            <p:cNvSpPr/>
            <p:nvPr/>
          </p:nvSpPr>
          <p:spPr>
            <a:xfrm>
              <a:off x="2686377" y="4521840"/>
              <a:ext cx="3243575" cy="1740"/>
            </a:xfrm>
            <a:custGeom>
              <a:avLst/>
              <a:gdLst>
                <a:gd name="connsiteX0" fmla="*/ 0 w 3243575"/>
                <a:gd name="connsiteY0" fmla="*/ 0 h 1740"/>
                <a:gd name="connsiteX1" fmla="*/ 3243576 w 3243575"/>
                <a:gd name="connsiteY1" fmla="*/ 0 h 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43575" h="1740">
                  <a:moveTo>
                    <a:pt x="0" y="0"/>
                  </a:moveTo>
                  <a:lnTo>
                    <a:pt x="3243576" y="0"/>
                  </a:lnTo>
                </a:path>
              </a:pathLst>
            </a:custGeom>
            <a:noFill/>
            <a:ln w="347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07868A21-02D7-1D30-6645-D89B13669496}"/>
                </a:ext>
              </a:extLst>
            </p:cNvPr>
            <p:cNvSpPr/>
            <p:nvPr/>
          </p:nvSpPr>
          <p:spPr>
            <a:xfrm>
              <a:off x="2686377" y="3751273"/>
              <a:ext cx="3243575" cy="1740"/>
            </a:xfrm>
            <a:custGeom>
              <a:avLst/>
              <a:gdLst>
                <a:gd name="connsiteX0" fmla="*/ 0 w 3243575"/>
                <a:gd name="connsiteY0" fmla="*/ 0 h 1740"/>
                <a:gd name="connsiteX1" fmla="*/ 3243576 w 3243575"/>
                <a:gd name="connsiteY1" fmla="*/ 0 h 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43575" h="1740">
                  <a:moveTo>
                    <a:pt x="0" y="0"/>
                  </a:moveTo>
                  <a:lnTo>
                    <a:pt x="3243576" y="0"/>
                  </a:lnTo>
                </a:path>
              </a:pathLst>
            </a:custGeom>
            <a:noFill/>
            <a:ln w="347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BDA61BE-9213-04C4-46E0-C43909848662}"/>
                </a:ext>
              </a:extLst>
            </p:cNvPr>
            <p:cNvSpPr/>
            <p:nvPr/>
          </p:nvSpPr>
          <p:spPr>
            <a:xfrm>
              <a:off x="2686377" y="2980705"/>
              <a:ext cx="3243575" cy="1740"/>
            </a:xfrm>
            <a:custGeom>
              <a:avLst/>
              <a:gdLst>
                <a:gd name="connsiteX0" fmla="*/ 0 w 3243575"/>
                <a:gd name="connsiteY0" fmla="*/ 0 h 1740"/>
                <a:gd name="connsiteX1" fmla="*/ 3243576 w 3243575"/>
                <a:gd name="connsiteY1" fmla="*/ 0 h 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43575" h="1740">
                  <a:moveTo>
                    <a:pt x="0" y="0"/>
                  </a:moveTo>
                  <a:lnTo>
                    <a:pt x="3243576" y="0"/>
                  </a:lnTo>
                </a:path>
              </a:pathLst>
            </a:custGeom>
            <a:noFill/>
            <a:ln w="347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CE5F16C4-C9FB-351D-C8B3-88DCF37DD9E1}"/>
                </a:ext>
              </a:extLst>
            </p:cNvPr>
            <p:cNvSpPr/>
            <p:nvPr/>
          </p:nvSpPr>
          <p:spPr>
            <a:xfrm>
              <a:off x="2686377" y="2210139"/>
              <a:ext cx="3243575" cy="1740"/>
            </a:xfrm>
            <a:custGeom>
              <a:avLst/>
              <a:gdLst>
                <a:gd name="connsiteX0" fmla="*/ 0 w 3243575"/>
                <a:gd name="connsiteY0" fmla="*/ 0 h 1740"/>
                <a:gd name="connsiteX1" fmla="*/ 3243576 w 3243575"/>
                <a:gd name="connsiteY1" fmla="*/ 0 h 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43575" h="1740">
                  <a:moveTo>
                    <a:pt x="0" y="0"/>
                  </a:moveTo>
                  <a:lnTo>
                    <a:pt x="3243576" y="0"/>
                  </a:lnTo>
                </a:path>
              </a:pathLst>
            </a:custGeom>
            <a:noFill/>
            <a:ln w="347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790A2D90-173D-FEC0-559D-84FB16A929E0}"/>
                </a:ext>
              </a:extLst>
            </p:cNvPr>
            <p:cNvSpPr/>
            <p:nvPr/>
          </p:nvSpPr>
          <p:spPr>
            <a:xfrm>
              <a:off x="2686377" y="2210139"/>
              <a:ext cx="1740" cy="2311700"/>
            </a:xfrm>
            <a:custGeom>
              <a:avLst/>
              <a:gdLst>
                <a:gd name="connsiteX0" fmla="*/ 0 w 1740"/>
                <a:gd name="connsiteY0" fmla="*/ 2311700 h 2311700"/>
                <a:gd name="connsiteX1" fmla="*/ 0 w 1740"/>
                <a:gd name="connsiteY1" fmla="*/ 0 h 231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40" h="2311700">
                  <a:moveTo>
                    <a:pt x="0" y="2311700"/>
                  </a:moveTo>
                  <a:lnTo>
                    <a:pt x="0" y="0"/>
                  </a:lnTo>
                </a:path>
              </a:pathLst>
            </a:custGeom>
            <a:noFill/>
            <a:ln w="6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83DB5652-1E4C-E1FD-7351-E88F15D9E0D2}"/>
                </a:ext>
              </a:extLst>
            </p:cNvPr>
            <p:cNvSpPr/>
            <p:nvPr/>
          </p:nvSpPr>
          <p:spPr>
            <a:xfrm>
              <a:off x="2686377" y="4521840"/>
              <a:ext cx="32886" cy="1740"/>
            </a:xfrm>
            <a:custGeom>
              <a:avLst/>
              <a:gdLst>
                <a:gd name="connsiteX0" fmla="*/ 0 w 32886"/>
                <a:gd name="connsiteY0" fmla="*/ 0 h 1740"/>
                <a:gd name="connsiteX1" fmla="*/ 32886 w 32886"/>
                <a:gd name="connsiteY1" fmla="*/ 0 h 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886" h="1740">
                  <a:moveTo>
                    <a:pt x="0" y="0"/>
                  </a:moveTo>
                  <a:lnTo>
                    <a:pt x="32886" y="0"/>
                  </a:lnTo>
                </a:path>
              </a:pathLst>
            </a:custGeom>
            <a:noFill/>
            <a:ln w="6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29B6D278-034B-F23D-24F4-43674C915936}"/>
                </a:ext>
              </a:extLst>
            </p:cNvPr>
            <p:cNvSpPr/>
            <p:nvPr/>
          </p:nvSpPr>
          <p:spPr>
            <a:xfrm>
              <a:off x="2686377" y="3751273"/>
              <a:ext cx="32886" cy="1740"/>
            </a:xfrm>
            <a:custGeom>
              <a:avLst/>
              <a:gdLst>
                <a:gd name="connsiteX0" fmla="*/ 0 w 32886"/>
                <a:gd name="connsiteY0" fmla="*/ 0 h 1740"/>
                <a:gd name="connsiteX1" fmla="*/ 32886 w 32886"/>
                <a:gd name="connsiteY1" fmla="*/ 0 h 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886" h="1740">
                  <a:moveTo>
                    <a:pt x="0" y="0"/>
                  </a:moveTo>
                  <a:lnTo>
                    <a:pt x="32886" y="0"/>
                  </a:lnTo>
                </a:path>
              </a:pathLst>
            </a:custGeom>
            <a:noFill/>
            <a:ln w="6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1472480B-09AB-A569-4653-BA62060A34E7}"/>
                </a:ext>
              </a:extLst>
            </p:cNvPr>
            <p:cNvSpPr/>
            <p:nvPr/>
          </p:nvSpPr>
          <p:spPr>
            <a:xfrm>
              <a:off x="2686377" y="2980705"/>
              <a:ext cx="32886" cy="1740"/>
            </a:xfrm>
            <a:custGeom>
              <a:avLst/>
              <a:gdLst>
                <a:gd name="connsiteX0" fmla="*/ 0 w 32886"/>
                <a:gd name="connsiteY0" fmla="*/ 0 h 1740"/>
                <a:gd name="connsiteX1" fmla="*/ 32886 w 32886"/>
                <a:gd name="connsiteY1" fmla="*/ 0 h 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886" h="1740">
                  <a:moveTo>
                    <a:pt x="0" y="0"/>
                  </a:moveTo>
                  <a:lnTo>
                    <a:pt x="32886" y="0"/>
                  </a:lnTo>
                </a:path>
              </a:pathLst>
            </a:custGeom>
            <a:noFill/>
            <a:ln w="6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B1DBA333-C953-6205-6DDC-93D45C504138}"/>
                </a:ext>
              </a:extLst>
            </p:cNvPr>
            <p:cNvSpPr/>
            <p:nvPr/>
          </p:nvSpPr>
          <p:spPr>
            <a:xfrm>
              <a:off x="2686377" y="2210139"/>
              <a:ext cx="32886" cy="1740"/>
            </a:xfrm>
            <a:custGeom>
              <a:avLst/>
              <a:gdLst>
                <a:gd name="connsiteX0" fmla="*/ 0 w 32886"/>
                <a:gd name="connsiteY0" fmla="*/ 0 h 1740"/>
                <a:gd name="connsiteX1" fmla="*/ 32886 w 32886"/>
                <a:gd name="connsiteY1" fmla="*/ 0 h 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886" h="1740">
                  <a:moveTo>
                    <a:pt x="0" y="0"/>
                  </a:moveTo>
                  <a:lnTo>
                    <a:pt x="32886" y="0"/>
                  </a:lnTo>
                </a:path>
              </a:pathLst>
            </a:custGeom>
            <a:noFill/>
            <a:ln w="6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A7CAD91-E5A5-C9E6-E6D8-A4BF29D7458F}"/>
                </a:ext>
              </a:extLst>
            </p:cNvPr>
            <p:cNvSpPr/>
            <p:nvPr/>
          </p:nvSpPr>
          <p:spPr>
            <a:xfrm>
              <a:off x="2163971" y="4467319"/>
              <a:ext cx="66828" cy="107143"/>
            </a:xfrm>
            <a:custGeom>
              <a:avLst/>
              <a:gdLst>
                <a:gd name="connsiteX0" fmla="*/ 17130 w 66828"/>
                <a:gd name="connsiteY0" fmla="*/ 95154 h 107143"/>
                <a:gd name="connsiteX1" fmla="*/ 66829 w 66828"/>
                <a:gd name="connsiteY1" fmla="*/ 95154 h 107143"/>
                <a:gd name="connsiteX2" fmla="*/ 66829 w 66828"/>
                <a:gd name="connsiteY2" fmla="*/ 107144 h 107143"/>
                <a:gd name="connsiteX3" fmla="*/ 0 w 66828"/>
                <a:gd name="connsiteY3" fmla="*/ 107144 h 107143"/>
                <a:gd name="connsiteX4" fmla="*/ 0 w 66828"/>
                <a:gd name="connsiteY4" fmla="*/ 95154 h 107143"/>
                <a:gd name="connsiteX5" fmla="*/ 22066 w 66828"/>
                <a:gd name="connsiteY5" fmla="*/ 72670 h 107143"/>
                <a:gd name="connsiteX6" fmla="*/ 39689 w 66828"/>
                <a:gd name="connsiteY6" fmla="*/ 54416 h 107143"/>
                <a:gd name="connsiteX7" fmla="*/ 49206 w 66828"/>
                <a:gd name="connsiteY7" fmla="*/ 41452 h 107143"/>
                <a:gd name="connsiteX8" fmla="*/ 51955 w 66828"/>
                <a:gd name="connsiteY8" fmla="*/ 30941 h 107143"/>
                <a:gd name="connsiteX9" fmla="*/ 46033 w 66828"/>
                <a:gd name="connsiteY9" fmla="*/ 17263 h 107143"/>
                <a:gd name="connsiteX10" fmla="*/ 30735 w 66828"/>
                <a:gd name="connsiteY10" fmla="*/ 11973 h 107143"/>
                <a:gd name="connsiteX11" fmla="*/ 16567 w 66828"/>
                <a:gd name="connsiteY11" fmla="*/ 14305 h 107143"/>
                <a:gd name="connsiteX12" fmla="*/ 707 w 66828"/>
                <a:gd name="connsiteY12" fmla="*/ 21352 h 107143"/>
                <a:gd name="connsiteX13" fmla="*/ 707 w 66828"/>
                <a:gd name="connsiteY13" fmla="*/ 6978 h 107143"/>
                <a:gd name="connsiteX14" fmla="*/ 16779 w 66828"/>
                <a:gd name="connsiteY14" fmla="*/ 1758 h 107143"/>
                <a:gd name="connsiteX15" fmla="*/ 30453 w 66828"/>
                <a:gd name="connsiteY15" fmla="*/ 0 h 107143"/>
                <a:gd name="connsiteX16" fmla="*/ 56537 w 66828"/>
                <a:gd name="connsiteY16" fmla="*/ 8179 h 107143"/>
                <a:gd name="connsiteX17" fmla="*/ 66265 w 66828"/>
                <a:gd name="connsiteY17" fmla="*/ 30018 h 107143"/>
                <a:gd name="connsiteX18" fmla="*/ 63797 w 66828"/>
                <a:gd name="connsiteY18" fmla="*/ 42356 h 107143"/>
                <a:gd name="connsiteX19" fmla="*/ 54985 w 66828"/>
                <a:gd name="connsiteY19" fmla="*/ 56034 h 107143"/>
                <a:gd name="connsiteX20" fmla="*/ 43778 w 66828"/>
                <a:gd name="connsiteY20" fmla="*/ 67885 h 107143"/>
                <a:gd name="connsiteX21" fmla="*/ 17130 w 66828"/>
                <a:gd name="connsiteY21" fmla="*/ 95154 h 107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828" h="107143">
                  <a:moveTo>
                    <a:pt x="17130" y="95154"/>
                  </a:moveTo>
                  <a:lnTo>
                    <a:pt x="66829" y="95154"/>
                  </a:lnTo>
                  <a:lnTo>
                    <a:pt x="66829" y="107144"/>
                  </a:lnTo>
                  <a:lnTo>
                    <a:pt x="0" y="107144"/>
                  </a:lnTo>
                  <a:lnTo>
                    <a:pt x="0" y="95154"/>
                  </a:lnTo>
                  <a:cubicBezTo>
                    <a:pt x="5405" y="89568"/>
                    <a:pt x="12761" y="82068"/>
                    <a:pt x="22066" y="72670"/>
                  </a:cubicBezTo>
                  <a:cubicBezTo>
                    <a:pt x="31417" y="63221"/>
                    <a:pt x="37292" y="57148"/>
                    <a:pt x="39689" y="54416"/>
                  </a:cubicBezTo>
                  <a:cubicBezTo>
                    <a:pt x="44246" y="49282"/>
                    <a:pt x="47419" y="44967"/>
                    <a:pt x="49206" y="41452"/>
                  </a:cubicBezTo>
                  <a:cubicBezTo>
                    <a:pt x="51038" y="37884"/>
                    <a:pt x="51955" y="34369"/>
                    <a:pt x="51955" y="30941"/>
                  </a:cubicBezTo>
                  <a:cubicBezTo>
                    <a:pt x="51955" y="25355"/>
                    <a:pt x="49982" y="20795"/>
                    <a:pt x="46033" y="17263"/>
                  </a:cubicBezTo>
                  <a:cubicBezTo>
                    <a:pt x="42134" y="13730"/>
                    <a:pt x="37033" y="11973"/>
                    <a:pt x="30735" y="11973"/>
                  </a:cubicBezTo>
                  <a:cubicBezTo>
                    <a:pt x="26272" y="11973"/>
                    <a:pt x="21549" y="12756"/>
                    <a:pt x="16567" y="14305"/>
                  </a:cubicBezTo>
                  <a:cubicBezTo>
                    <a:pt x="11633" y="15853"/>
                    <a:pt x="6346" y="18203"/>
                    <a:pt x="707" y="21352"/>
                  </a:cubicBezTo>
                  <a:lnTo>
                    <a:pt x="707" y="6978"/>
                  </a:lnTo>
                  <a:cubicBezTo>
                    <a:pt x="6440" y="4664"/>
                    <a:pt x="11797" y="2924"/>
                    <a:pt x="16779" y="1758"/>
                  </a:cubicBezTo>
                  <a:cubicBezTo>
                    <a:pt x="21761" y="592"/>
                    <a:pt x="26319" y="0"/>
                    <a:pt x="30453" y="0"/>
                  </a:cubicBezTo>
                  <a:cubicBezTo>
                    <a:pt x="41356" y="0"/>
                    <a:pt x="50051" y="2732"/>
                    <a:pt x="56537" y="8179"/>
                  </a:cubicBezTo>
                  <a:cubicBezTo>
                    <a:pt x="63023" y="13626"/>
                    <a:pt x="66265" y="20900"/>
                    <a:pt x="66265" y="30018"/>
                  </a:cubicBezTo>
                  <a:cubicBezTo>
                    <a:pt x="66265" y="34351"/>
                    <a:pt x="65442" y="38458"/>
                    <a:pt x="63797" y="42356"/>
                  </a:cubicBezTo>
                  <a:cubicBezTo>
                    <a:pt x="62200" y="46202"/>
                    <a:pt x="59262" y="50762"/>
                    <a:pt x="54985" y="56034"/>
                  </a:cubicBezTo>
                  <a:cubicBezTo>
                    <a:pt x="53810" y="57409"/>
                    <a:pt x="50076" y="61359"/>
                    <a:pt x="43778" y="67885"/>
                  </a:cubicBezTo>
                  <a:cubicBezTo>
                    <a:pt x="37480" y="74376"/>
                    <a:pt x="28597" y="83460"/>
                    <a:pt x="17130" y="95154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1B9DA045-AC92-8264-023F-A7B9FA0CCF70}"/>
                </a:ext>
              </a:extLst>
            </p:cNvPr>
            <p:cNvSpPr/>
            <p:nvPr/>
          </p:nvSpPr>
          <p:spPr>
            <a:xfrm>
              <a:off x="2260548" y="4469216"/>
              <a:ext cx="90371" cy="39258"/>
            </a:xfrm>
            <a:custGeom>
              <a:avLst/>
              <a:gdLst>
                <a:gd name="connsiteX0" fmla="*/ 52094 w 90371"/>
                <a:gd name="connsiteY0" fmla="*/ 0 h 39258"/>
                <a:gd name="connsiteX1" fmla="*/ 90372 w 90371"/>
                <a:gd name="connsiteY1" fmla="*/ 39259 h 39258"/>
                <a:gd name="connsiteX2" fmla="*/ 76203 w 90371"/>
                <a:gd name="connsiteY2" fmla="*/ 39259 h 39258"/>
                <a:gd name="connsiteX3" fmla="*/ 45186 w 90371"/>
                <a:gd name="connsiteY3" fmla="*/ 11416 h 39258"/>
                <a:gd name="connsiteX4" fmla="*/ 14169 w 90371"/>
                <a:gd name="connsiteY4" fmla="*/ 39259 h 39258"/>
                <a:gd name="connsiteX5" fmla="*/ 0 w 90371"/>
                <a:gd name="connsiteY5" fmla="*/ 39259 h 39258"/>
                <a:gd name="connsiteX6" fmla="*/ 38277 w 90371"/>
                <a:gd name="connsiteY6" fmla="*/ 0 h 39258"/>
                <a:gd name="connsiteX7" fmla="*/ 52094 w 90371"/>
                <a:gd name="connsiteY7" fmla="*/ 0 h 39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371" h="39258">
                  <a:moveTo>
                    <a:pt x="52094" y="0"/>
                  </a:moveTo>
                  <a:lnTo>
                    <a:pt x="90372" y="39259"/>
                  </a:lnTo>
                  <a:lnTo>
                    <a:pt x="76203" y="39259"/>
                  </a:lnTo>
                  <a:lnTo>
                    <a:pt x="45186" y="11416"/>
                  </a:lnTo>
                  <a:lnTo>
                    <a:pt x="14169" y="39259"/>
                  </a:lnTo>
                  <a:lnTo>
                    <a:pt x="0" y="39259"/>
                  </a:lnTo>
                  <a:lnTo>
                    <a:pt x="38277" y="0"/>
                  </a:lnTo>
                  <a:lnTo>
                    <a:pt x="52094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3C541CFE-855D-2BB2-7D75-00DB20808D5F}"/>
                </a:ext>
              </a:extLst>
            </p:cNvPr>
            <p:cNvSpPr/>
            <p:nvPr/>
          </p:nvSpPr>
          <p:spPr>
            <a:xfrm>
              <a:off x="2384264" y="4464779"/>
              <a:ext cx="55761" cy="133229"/>
            </a:xfrm>
            <a:custGeom>
              <a:avLst/>
              <a:gdLst>
                <a:gd name="connsiteX0" fmla="*/ 55761 w 55761"/>
                <a:gd name="connsiteY0" fmla="*/ 123084 h 133229"/>
                <a:gd name="connsiteX1" fmla="*/ 55761 w 55761"/>
                <a:gd name="connsiteY1" fmla="*/ 133229 h 133229"/>
                <a:gd name="connsiteX2" fmla="*/ 51390 w 55761"/>
                <a:gd name="connsiteY2" fmla="*/ 133229 h 133229"/>
                <a:gd name="connsiteX3" fmla="*/ 27845 w 55761"/>
                <a:gd name="connsiteY3" fmla="*/ 128009 h 133229"/>
                <a:gd name="connsiteX4" fmla="*/ 21925 w 55761"/>
                <a:gd name="connsiteY4" fmla="*/ 107213 h 133229"/>
                <a:gd name="connsiteX5" fmla="*/ 21925 w 55761"/>
                <a:gd name="connsiteY5" fmla="*/ 90368 h 133229"/>
                <a:gd name="connsiteX6" fmla="*/ 18117 w 55761"/>
                <a:gd name="connsiteY6" fmla="*/ 75629 h 133229"/>
                <a:gd name="connsiteX7" fmla="*/ 4300 w 55761"/>
                <a:gd name="connsiteY7" fmla="*/ 71539 h 133229"/>
                <a:gd name="connsiteX8" fmla="*/ 0 w 55761"/>
                <a:gd name="connsiteY8" fmla="*/ 71539 h 133229"/>
                <a:gd name="connsiteX9" fmla="*/ 0 w 55761"/>
                <a:gd name="connsiteY9" fmla="*/ 61464 h 133229"/>
                <a:gd name="connsiteX10" fmla="*/ 4300 w 55761"/>
                <a:gd name="connsiteY10" fmla="*/ 61464 h 133229"/>
                <a:gd name="connsiteX11" fmla="*/ 18117 w 55761"/>
                <a:gd name="connsiteY11" fmla="*/ 57444 h 133229"/>
                <a:gd name="connsiteX12" fmla="*/ 21925 w 55761"/>
                <a:gd name="connsiteY12" fmla="*/ 42861 h 133229"/>
                <a:gd name="connsiteX13" fmla="*/ 21925 w 55761"/>
                <a:gd name="connsiteY13" fmla="*/ 25946 h 133229"/>
                <a:gd name="connsiteX14" fmla="*/ 27845 w 55761"/>
                <a:gd name="connsiteY14" fmla="*/ 5221 h 133229"/>
                <a:gd name="connsiteX15" fmla="*/ 51390 w 55761"/>
                <a:gd name="connsiteY15" fmla="*/ 0 h 133229"/>
                <a:gd name="connsiteX16" fmla="*/ 55761 w 55761"/>
                <a:gd name="connsiteY16" fmla="*/ 0 h 133229"/>
                <a:gd name="connsiteX17" fmla="*/ 55761 w 55761"/>
                <a:gd name="connsiteY17" fmla="*/ 10076 h 133229"/>
                <a:gd name="connsiteX18" fmla="*/ 50967 w 55761"/>
                <a:gd name="connsiteY18" fmla="*/ 10076 h 133229"/>
                <a:gd name="connsiteX19" fmla="*/ 37997 w 55761"/>
                <a:gd name="connsiteY19" fmla="*/ 13173 h 133229"/>
                <a:gd name="connsiteX20" fmla="*/ 34966 w 55761"/>
                <a:gd name="connsiteY20" fmla="*/ 26225 h 133229"/>
                <a:gd name="connsiteX21" fmla="*/ 34966 w 55761"/>
                <a:gd name="connsiteY21" fmla="*/ 43696 h 133229"/>
                <a:gd name="connsiteX22" fmla="*/ 31722 w 55761"/>
                <a:gd name="connsiteY22" fmla="*/ 59776 h 133229"/>
                <a:gd name="connsiteX23" fmla="*/ 20795 w 55761"/>
                <a:gd name="connsiteY23" fmla="*/ 66545 h 133229"/>
                <a:gd name="connsiteX24" fmla="*/ 31793 w 55761"/>
                <a:gd name="connsiteY24" fmla="*/ 73453 h 133229"/>
                <a:gd name="connsiteX25" fmla="*/ 34966 w 55761"/>
                <a:gd name="connsiteY25" fmla="*/ 89446 h 133229"/>
                <a:gd name="connsiteX26" fmla="*/ 34966 w 55761"/>
                <a:gd name="connsiteY26" fmla="*/ 106935 h 133229"/>
                <a:gd name="connsiteX27" fmla="*/ 37997 w 55761"/>
                <a:gd name="connsiteY27" fmla="*/ 119969 h 133229"/>
                <a:gd name="connsiteX28" fmla="*/ 50967 w 55761"/>
                <a:gd name="connsiteY28" fmla="*/ 123084 h 133229"/>
                <a:gd name="connsiteX29" fmla="*/ 55761 w 55761"/>
                <a:gd name="connsiteY29" fmla="*/ 123084 h 133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761" h="133229">
                  <a:moveTo>
                    <a:pt x="55761" y="123084"/>
                  </a:moveTo>
                  <a:lnTo>
                    <a:pt x="55761" y="133229"/>
                  </a:lnTo>
                  <a:lnTo>
                    <a:pt x="51390" y="133229"/>
                  </a:lnTo>
                  <a:cubicBezTo>
                    <a:pt x="39689" y="133229"/>
                    <a:pt x="31840" y="131489"/>
                    <a:pt x="27845" y="128009"/>
                  </a:cubicBezTo>
                  <a:cubicBezTo>
                    <a:pt x="23898" y="124528"/>
                    <a:pt x="21925" y="117602"/>
                    <a:pt x="21925" y="107213"/>
                  </a:cubicBezTo>
                  <a:lnTo>
                    <a:pt x="21925" y="90368"/>
                  </a:lnTo>
                  <a:cubicBezTo>
                    <a:pt x="21925" y="83268"/>
                    <a:pt x="20656" y="78361"/>
                    <a:pt x="18117" y="75629"/>
                  </a:cubicBezTo>
                  <a:cubicBezTo>
                    <a:pt x="15580" y="72897"/>
                    <a:pt x="10974" y="71539"/>
                    <a:pt x="4300" y="71539"/>
                  </a:cubicBezTo>
                  <a:lnTo>
                    <a:pt x="0" y="71539"/>
                  </a:lnTo>
                  <a:lnTo>
                    <a:pt x="0" y="61464"/>
                  </a:lnTo>
                  <a:lnTo>
                    <a:pt x="4300" y="61464"/>
                  </a:lnTo>
                  <a:cubicBezTo>
                    <a:pt x="11021" y="61464"/>
                    <a:pt x="15627" y="60124"/>
                    <a:pt x="18117" y="57444"/>
                  </a:cubicBezTo>
                  <a:cubicBezTo>
                    <a:pt x="20656" y="54712"/>
                    <a:pt x="21925" y="49857"/>
                    <a:pt x="21925" y="42861"/>
                  </a:cubicBezTo>
                  <a:lnTo>
                    <a:pt x="21925" y="25946"/>
                  </a:lnTo>
                  <a:cubicBezTo>
                    <a:pt x="21925" y="15557"/>
                    <a:pt x="23898" y="8649"/>
                    <a:pt x="27845" y="5221"/>
                  </a:cubicBezTo>
                  <a:cubicBezTo>
                    <a:pt x="31840" y="1740"/>
                    <a:pt x="39689" y="0"/>
                    <a:pt x="51390" y="0"/>
                  </a:cubicBezTo>
                  <a:lnTo>
                    <a:pt x="55761" y="0"/>
                  </a:lnTo>
                  <a:lnTo>
                    <a:pt x="55761" y="10076"/>
                  </a:lnTo>
                  <a:lnTo>
                    <a:pt x="50967" y="10076"/>
                  </a:lnTo>
                  <a:cubicBezTo>
                    <a:pt x="44340" y="10076"/>
                    <a:pt x="40017" y="11102"/>
                    <a:pt x="37997" y="13173"/>
                  </a:cubicBezTo>
                  <a:cubicBezTo>
                    <a:pt x="35977" y="15244"/>
                    <a:pt x="34966" y="19595"/>
                    <a:pt x="34966" y="26225"/>
                  </a:cubicBezTo>
                  <a:lnTo>
                    <a:pt x="34966" y="43696"/>
                  </a:lnTo>
                  <a:cubicBezTo>
                    <a:pt x="34966" y="51075"/>
                    <a:pt x="33885" y="56435"/>
                    <a:pt x="31722" y="59776"/>
                  </a:cubicBezTo>
                  <a:cubicBezTo>
                    <a:pt x="29608" y="63117"/>
                    <a:pt x="25965" y="65379"/>
                    <a:pt x="20795" y="66545"/>
                  </a:cubicBezTo>
                  <a:cubicBezTo>
                    <a:pt x="26012" y="67815"/>
                    <a:pt x="29679" y="70112"/>
                    <a:pt x="31793" y="73453"/>
                  </a:cubicBezTo>
                  <a:cubicBezTo>
                    <a:pt x="33908" y="76777"/>
                    <a:pt x="34966" y="82120"/>
                    <a:pt x="34966" y="89446"/>
                  </a:cubicBezTo>
                  <a:lnTo>
                    <a:pt x="34966" y="106935"/>
                  </a:lnTo>
                  <a:cubicBezTo>
                    <a:pt x="34966" y="113565"/>
                    <a:pt x="35977" y="117898"/>
                    <a:pt x="37997" y="119969"/>
                  </a:cubicBezTo>
                  <a:cubicBezTo>
                    <a:pt x="40017" y="122040"/>
                    <a:pt x="44340" y="123084"/>
                    <a:pt x="50967" y="123084"/>
                  </a:cubicBezTo>
                  <a:lnTo>
                    <a:pt x="55761" y="123084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05D66B3D-6E1A-1502-65E0-F2C62E58034D}"/>
                </a:ext>
              </a:extLst>
            </p:cNvPr>
            <p:cNvSpPr/>
            <p:nvPr/>
          </p:nvSpPr>
          <p:spPr>
            <a:xfrm>
              <a:off x="2467588" y="4467319"/>
              <a:ext cx="72748" cy="109179"/>
            </a:xfrm>
            <a:custGeom>
              <a:avLst/>
              <a:gdLst>
                <a:gd name="connsiteX0" fmla="*/ 36375 w 72748"/>
                <a:gd name="connsiteY0" fmla="*/ 11277 h 109179"/>
                <a:gd name="connsiteX1" fmla="*/ 19809 w 72748"/>
                <a:gd name="connsiteY1" fmla="*/ 22135 h 109179"/>
                <a:gd name="connsiteX2" fmla="*/ 14310 w 72748"/>
                <a:gd name="connsiteY2" fmla="*/ 54625 h 109179"/>
                <a:gd name="connsiteX3" fmla="*/ 19809 w 72748"/>
                <a:gd name="connsiteY3" fmla="*/ 87132 h 109179"/>
                <a:gd name="connsiteX4" fmla="*/ 36375 w 72748"/>
                <a:gd name="connsiteY4" fmla="*/ 97903 h 109179"/>
                <a:gd name="connsiteX5" fmla="*/ 52940 w 72748"/>
                <a:gd name="connsiteY5" fmla="*/ 87132 h 109179"/>
                <a:gd name="connsiteX6" fmla="*/ 58509 w 72748"/>
                <a:gd name="connsiteY6" fmla="*/ 54625 h 109179"/>
                <a:gd name="connsiteX7" fmla="*/ 52940 w 72748"/>
                <a:gd name="connsiteY7" fmla="*/ 22135 h 109179"/>
                <a:gd name="connsiteX8" fmla="*/ 36375 w 72748"/>
                <a:gd name="connsiteY8" fmla="*/ 11277 h 109179"/>
                <a:gd name="connsiteX9" fmla="*/ 36375 w 72748"/>
                <a:gd name="connsiteY9" fmla="*/ 0 h 109179"/>
                <a:gd name="connsiteX10" fmla="*/ 63374 w 72748"/>
                <a:gd name="connsiteY10" fmla="*/ 14026 h 109179"/>
                <a:gd name="connsiteX11" fmla="*/ 72749 w 72748"/>
                <a:gd name="connsiteY11" fmla="*/ 54625 h 109179"/>
                <a:gd name="connsiteX12" fmla="*/ 63374 w 72748"/>
                <a:gd name="connsiteY12" fmla="*/ 95224 h 109179"/>
                <a:gd name="connsiteX13" fmla="*/ 36375 w 72748"/>
                <a:gd name="connsiteY13" fmla="*/ 109180 h 109179"/>
                <a:gd name="connsiteX14" fmla="*/ 9305 w 72748"/>
                <a:gd name="connsiteY14" fmla="*/ 95224 h 109179"/>
                <a:gd name="connsiteX15" fmla="*/ 0 w 72748"/>
                <a:gd name="connsiteY15" fmla="*/ 54625 h 109179"/>
                <a:gd name="connsiteX16" fmla="*/ 9305 w 72748"/>
                <a:gd name="connsiteY16" fmla="*/ 14026 h 109179"/>
                <a:gd name="connsiteX17" fmla="*/ 36375 w 72748"/>
                <a:gd name="connsiteY17" fmla="*/ 0 h 10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48" h="109179">
                  <a:moveTo>
                    <a:pt x="36375" y="11277"/>
                  </a:moveTo>
                  <a:cubicBezTo>
                    <a:pt x="29044" y="11277"/>
                    <a:pt x="23520" y="14896"/>
                    <a:pt x="19809" y="22135"/>
                  </a:cubicBezTo>
                  <a:cubicBezTo>
                    <a:pt x="16142" y="29322"/>
                    <a:pt x="14310" y="40146"/>
                    <a:pt x="14310" y="54625"/>
                  </a:cubicBezTo>
                  <a:cubicBezTo>
                    <a:pt x="14310" y="69051"/>
                    <a:pt x="16142" y="79892"/>
                    <a:pt x="19809" y="87132"/>
                  </a:cubicBezTo>
                  <a:cubicBezTo>
                    <a:pt x="23520" y="94319"/>
                    <a:pt x="29044" y="97903"/>
                    <a:pt x="36375" y="97903"/>
                  </a:cubicBezTo>
                  <a:cubicBezTo>
                    <a:pt x="43752" y="97903"/>
                    <a:pt x="49274" y="94319"/>
                    <a:pt x="52940" y="87132"/>
                  </a:cubicBezTo>
                  <a:cubicBezTo>
                    <a:pt x="56652" y="79892"/>
                    <a:pt x="58509" y="69051"/>
                    <a:pt x="58509" y="54625"/>
                  </a:cubicBezTo>
                  <a:cubicBezTo>
                    <a:pt x="58509" y="40146"/>
                    <a:pt x="56652" y="29322"/>
                    <a:pt x="52940" y="22135"/>
                  </a:cubicBezTo>
                  <a:cubicBezTo>
                    <a:pt x="49274" y="14896"/>
                    <a:pt x="43752" y="11277"/>
                    <a:pt x="36375" y="11277"/>
                  </a:cubicBezTo>
                  <a:moveTo>
                    <a:pt x="36375" y="0"/>
                  </a:moveTo>
                  <a:cubicBezTo>
                    <a:pt x="48170" y="0"/>
                    <a:pt x="57171" y="4681"/>
                    <a:pt x="63374" y="14026"/>
                  </a:cubicBezTo>
                  <a:cubicBezTo>
                    <a:pt x="69623" y="23336"/>
                    <a:pt x="72749" y="36857"/>
                    <a:pt x="72749" y="54625"/>
                  </a:cubicBezTo>
                  <a:cubicBezTo>
                    <a:pt x="72749" y="72340"/>
                    <a:pt x="69623" y="85879"/>
                    <a:pt x="63374" y="95224"/>
                  </a:cubicBezTo>
                  <a:cubicBezTo>
                    <a:pt x="57171" y="104534"/>
                    <a:pt x="48170" y="109180"/>
                    <a:pt x="36375" y="109180"/>
                  </a:cubicBezTo>
                  <a:cubicBezTo>
                    <a:pt x="24578" y="109180"/>
                    <a:pt x="15556" y="104534"/>
                    <a:pt x="9305" y="95224"/>
                  </a:cubicBezTo>
                  <a:cubicBezTo>
                    <a:pt x="3101" y="85879"/>
                    <a:pt x="0" y="72340"/>
                    <a:pt x="0" y="54625"/>
                  </a:cubicBezTo>
                  <a:cubicBezTo>
                    <a:pt x="0" y="36857"/>
                    <a:pt x="3101" y="23336"/>
                    <a:pt x="9305" y="14026"/>
                  </a:cubicBezTo>
                  <a:cubicBezTo>
                    <a:pt x="15556" y="4681"/>
                    <a:pt x="24578" y="0"/>
                    <a:pt x="36375" y="0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DB97ACCF-DD1C-5BC5-28E7-C0A4FF27F186}"/>
                </a:ext>
              </a:extLst>
            </p:cNvPr>
            <p:cNvSpPr/>
            <p:nvPr/>
          </p:nvSpPr>
          <p:spPr>
            <a:xfrm>
              <a:off x="2567971" y="4464779"/>
              <a:ext cx="55759" cy="133229"/>
            </a:xfrm>
            <a:custGeom>
              <a:avLst/>
              <a:gdLst>
                <a:gd name="connsiteX0" fmla="*/ 0 w 55759"/>
                <a:gd name="connsiteY0" fmla="*/ 123084 h 133229"/>
                <a:gd name="connsiteX1" fmla="*/ 4933 w 55759"/>
                <a:gd name="connsiteY1" fmla="*/ 123084 h 133229"/>
                <a:gd name="connsiteX2" fmla="*/ 17764 w 55759"/>
                <a:gd name="connsiteY2" fmla="*/ 120038 h 133229"/>
                <a:gd name="connsiteX3" fmla="*/ 20795 w 55759"/>
                <a:gd name="connsiteY3" fmla="*/ 106935 h 133229"/>
                <a:gd name="connsiteX4" fmla="*/ 20795 w 55759"/>
                <a:gd name="connsiteY4" fmla="*/ 89446 h 133229"/>
                <a:gd name="connsiteX5" fmla="*/ 23968 w 55759"/>
                <a:gd name="connsiteY5" fmla="*/ 73453 h 133229"/>
                <a:gd name="connsiteX6" fmla="*/ 34964 w 55759"/>
                <a:gd name="connsiteY6" fmla="*/ 66545 h 133229"/>
                <a:gd name="connsiteX7" fmla="*/ 23968 w 55759"/>
                <a:gd name="connsiteY7" fmla="*/ 59776 h 133229"/>
                <a:gd name="connsiteX8" fmla="*/ 20795 w 55759"/>
                <a:gd name="connsiteY8" fmla="*/ 43696 h 133229"/>
                <a:gd name="connsiteX9" fmla="*/ 20795 w 55759"/>
                <a:gd name="connsiteY9" fmla="*/ 26225 h 133229"/>
                <a:gd name="connsiteX10" fmla="*/ 17764 w 55759"/>
                <a:gd name="connsiteY10" fmla="*/ 13173 h 133229"/>
                <a:gd name="connsiteX11" fmla="*/ 4933 w 55759"/>
                <a:gd name="connsiteY11" fmla="*/ 10076 h 133229"/>
                <a:gd name="connsiteX12" fmla="*/ 0 w 55759"/>
                <a:gd name="connsiteY12" fmla="*/ 10076 h 133229"/>
                <a:gd name="connsiteX13" fmla="*/ 0 w 55759"/>
                <a:gd name="connsiteY13" fmla="*/ 0 h 133229"/>
                <a:gd name="connsiteX14" fmla="*/ 4441 w 55759"/>
                <a:gd name="connsiteY14" fmla="*/ 0 h 133229"/>
                <a:gd name="connsiteX15" fmla="*/ 27845 w 55759"/>
                <a:gd name="connsiteY15" fmla="*/ 5221 h 133229"/>
                <a:gd name="connsiteX16" fmla="*/ 33767 w 55759"/>
                <a:gd name="connsiteY16" fmla="*/ 25946 h 133229"/>
                <a:gd name="connsiteX17" fmla="*/ 33767 w 55759"/>
                <a:gd name="connsiteY17" fmla="*/ 42861 h 133229"/>
                <a:gd name="connsiteX18" fmla="*/ 37573 w 55759"/>
                <a:gd name="connsiteY18" fmla="*/ 57444 h 133229"/>
                <a:gd name="connsiteX19" fmla="*/ 51390 w 55759"/>
                <a:gd name="connsiteY19" fmla="*/ 61464 h 133229"/>
                <a:gd name="connsiteX20" fmla="*/ 55759 w 55759"/>
                <a:gd name="connsiteY20" fmla="*/ 61464 h 133229"/>
                <a:gd name="connsiteX21" fmla="*/ 55759 w 55759"/>
                <a:gd name="connsiteY21" fmla="*/ 71539 h 133229"/>
                <a:gd name="connsiteX22" fmla="*/ 51390 w 55759"/>
                <a:gd name="connsiteY22" fmla="*/ 71539 h 133229"/>
                <a:gd name="connsiteX23" fmla="*/ 37573 w 55759"/>
                <a:gd name="connsiteY23" fmla="*/ 75629 h 133229"/>
                <a:gd name="connsiteX24" fmla="*/ 33767 w 55759"/>
                <a:gd name="connsiteY24" fmla="*/ 90368 h 133229"/>
                <a:gd name="connsiteX25" fmla="*/ 33767 w 55759"/>
                <a:gd name="connsiteY25" fmla="*/ 107213 h 133229"/>
                <a:gd name="connsiteX26" fmla="*/ 27845 w 55759"/>
                <a:gd name="connsiteY26" fmla="*/ 128009 h 133229"/>
                <a:gd name="connsiteX27" fmla="*/ 4441 w 55759"/>
                <a:gd name="connsiteY27" fmla="*/ 133229 h 133229"/>
                <a:gd name="connsiteX28" fmla="*/ 0 w 55759"/>
                <a:gd name="connsiteY28" fmla="*/ 133229 h 133229"/>
                <a:gd name="connsiteX29" fmla="*/ 0 w 55759"/>
                <a:gd name="connsiteY29" fmla="*/ 123084 h 133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759" h="133229">
                  <a:moveTo>
                    <a:pt x="0" y="123084"/>
                  </a:moveTo>
                  <a:lnTo>
                    <a:pt x="4933" y="123084"/>
                  </a:lnTo>
                  <a:cubicBezTo>
                    <a:pt x="11513" y="123084"/>
                    <a:pt x="15791" y="122075"/>
                    <a:pt x="17764" y="120038"/>
                  </a:cubicBezTo>
                  <a:cubicBezTo>
                    <a:pt x="19784" y="118020"/>
                    <a:pt x="20795" y="113652"/>
                    <a:pt x="20795" y="106935"/>
                  </a:cubicBezTo>
                  <a:lnTo>
                    <a:pt x="20795" y="89446"/>
                  </a:lnTo>
                  <a:cubicBezTo>
                    <a:pt x="20795" y="82120"/>
                    <a:pt x="21853" y="76777"/>
                    <a:pt x="23968" y="73453"/>
                  </a:cubicBezTo>
                  <a:cubicBezTo>
                    <a:pt x="26082" y="70112"/>
                    <a:pt x="29749" y="67815"/>
                    <a:pt x="34964" y="66545"/>
                  </a:cubicBezTo>
                  <a:cubicBezTo>
                    <a:pt x="29749" y="65379"/>
                    <a:pt x="26082" y="63117"/>
                    <a:pt x="23968" y="59776"/>
                  </a:cubicBezTo>
                  <a:cubicBezTo>
                    <a:pt x="21853" y="56435"/>
                    <a:pt x="20795" y="51075"/>
                    <a:pt x="20795" y="43696"/>
                  </a:cubicBezTo>
                  <a:lnTo>
                    <a:pt x="20795" y="26225"/>
                  </a:lnTo>
                  <a:cubicBezTo>
                    <a:pt x="20795" y="19542"/>
                    <a:pt x="19784" y="15192"/>
                    <a:pt x="17764" y="13173"/>
                  </a:cubicBezTo>
                  <a:cubicBezTo>
                    <a:pt x="15791" y="11102"/>
                    <a:pt x="11513" y="10076"/>
                    <a:pt x="4933" y="10076"/>
                  </a:cubicBezTo>
                  <a:lnTo>
                    <a:pt x="0" y="10076"/>
                  </a:lnTo>
                  <a:lnTo>
                    <a:pt x="0" y="0"/>
                  </a:lnTo>
                  <a:lnTo>
                    <a:pt x="4441" y="0"/>
                  </a:lnTo>
                  <a:cubicBezTo>
                    <a:pt x="16144" y="0"/>
                    <a:pt x="23945" y="1740"/>
                    <a:pt x="27845" y="5221"/>
                  </a:cubicBezTo>
                  <a:cubicBezTo>
                    <a:pt x="31793" y="8649"/>
                    <a:pt x="33767" y="15557"/>
                    <a:pt x="33767" y="25946"/>
                  </a:cubicBezTo>
                  <a:lnTo>
                    <a:pt x="33767" y="42861"/>
                  </a:lnTo>
                  <a:cubicBezTo>
                    <a:pt x="33767" y="49857"/>
                    <a:pt x="35035" y="54712"/>
                    <a:pt x="37573" y="57444"/>
                  </a:cubicBezTo>
                  <a:cubicBezTo>
                    <a:pt x="40111" y="60124"/>
                    <a:pt x="44716" y="61464"/>
                    <a:pt x="51390" y="61464"/>
                  </a:cubicBezTo>
                  <a:lnTo>
                    <a:pt x="55759" y="61464"/>
                  </a:lnTo>
                  <a:lnTo>
                    <a:pt x="55759" y="71539"/>
                  </a:lnTo>
                  <a:lnTo>
                    <a:pt x="51390" y="71539"/>
                  </a:lnTo>
                  <a:cubicBezTo>
                    <a:pt x="44716" y="71539"/>
                    <a:pt x="40111" y="72897"/>
                    <a:pt x="37573" y="75629"/>
                  </a:cubicBezTo>
                  <a:cubicBezTo>
                    <a:pt x="35035" y="78361"/>
                    <a:pt x="33767" y="83268"/>
                    <a:pt x="33767" y="90368"/>
                  </a:cubicBezTo>
                  <a:lnTo>
                    <a:pt x="33767" y="107213"/>
                  </a:lnTo>
                  <a:cubicBezTo>
                    <a:pt x="33767" y="117602"/>
                    <a:pt x="31793" y="124528"/>
                    <a:pt x="27845" y="128009"/>
                  </a:cubicBezTo>
                  <a:cubicBezTo>
                    <a:pt x="23945" y="131489"/>
                    <a:pt x="16144" y="133229"/>
                    <a:pt x="4441" y="133229"/>
                  </a:cubicBezTo>
                  <a:lnTo>
                    <a:pt x="0" y="133229"/>
                  </a:lnTo>
                  <a:lnTo>
                    <a:pt x="0" y="123084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CFF0159-1CDF-5879-B255-56DECE36FCA1}"/>
                </a:ext>
              </a:extLst>
            </p:cNvPr>
            <p:cNvSpPr/>
            <p:nvPr/>
          </p:nvSpPr>
          <p:spPr>
            <a:xfrm>
              <a:off x="2072118" y="3696746"/>
              <a:ext cx="66828" cy="107150"/>
            </a:xfrm>
            <a:custGeom>
              <a:avLst/>
              <a:gdLst>
                <a:gd name="connsiteX0" fmla="*/ 17130 w 66828"/>
                <a:gd name="connsiteY0" fmla="*/ 95166 h 107150"/>
                <a:gd name="connsiteX1" fmla="*/ 66829 w 66828"/>
                <a:gd name="connsiteY1" fmla="*/ 95166 h 107150"/>
                <a:gd name="connsiteX2" fmla="*/ 66829 w 66828"/>
                <a:gd name="connsiteY2" fmla="*/ 107151 h 107150"/>
                <a:gd name="connsiteX3" fmla="*/ 0 w 66828"/>
                <a:gd name="connsiteY3" fmla="*/ 107151 h 107150"/>
                <a:gd name="connsiteX4" fmla="*/ 0 w 66828"/>
                <a:gd name="connsiteY4" fmla="*/ 95166 h 107150"/>
                <a:gd name="connsiteX5" fmla="*/ 22064 w 66828"/>
                <a:gd name="connsiteY5" fmla="*/ 72679 h 107150"/>
                <a:gd name="connsiteX6" fmla="*/ 39689 w 66828"/>
                <a:gd name="connsiteY6" fmla="*/ 54421 h 107150"/>
                <a:gd name="connsiteX7" fmla="*/ 49204 w 66828"/>
                <a:gd name="connsiteY7" fmla="*/ 41450 h 107150"/>
                <a:gd name="connsiteX8" fmla="*/ 51953 w 66828"/>
                <a:gd name="connsiteY8" fmla="*/ 30946 h 107150"/>
                <a:gd name="connsiteX9" fmla="*/ 46033 w 66828"/>
                <a:gd name="connsiteY9" fmla="*/ 17271 h 107150"/>
                <a:gd name="connsiteX10" fmla="*/ 30735 w 66828"/>
                <a:gd name="connsiteY10" fmla="*/ 11983 h 107150"/>
                <a:gd name="connsiteX11" fmla="*/ 16567 w 66828"/>
                <a:gd name="connsiteY11" fmla="*/ 14310 h 107150"/>
                <a:gd name="connsiteX12" fmla="*/ 705 w 66828"/>
                <a:gd name="connsiteY12" fmla="*/ 21359 h 107150"/>
                <a:gd name="connsiteX13" fmla="*/ 705 w 66828"/>
                <a:gd name="connsiteY13" fmla="*/ 6978 h 107150"/>
                <a:gd name="connsiteX14" fmla="*/ 16777 w 66828"/>
                <a:gd name="connsiteY14" fmla="*/ 1763 h 107150"/>
                <a:gd name="connsiteX15" fmla="*/ 30453 w 66828"/>
                <a:gd name="connsiteY15" fmla="*/ 0 h 107150"/>
                <a:gd name="connsiteX16" fmla="*/ 56535 w 66828"/>
                <a:gd name="connsiteY16" fmla="*/ 8177 h 107150"/>
                <a:gd name="connsiteX17" fmla="*/ 66265 w 66828"/>
                <a:gd name="connsiteY17" fmla="*/ 30031 h 107150"/>
                <a:gd name="connsiteX18" fmla="*/ 63797 w 66828"/>
                <a:gd name="connsiteY18" fmla="*/ 42367 h 107150"/>
                <a:gd name="connsiteX19" fmla="*/ 54985 w 66828"/>
                <a:gd name="connsiteY19" fmla="*/ 56043 h 107150"/>
                <a:gd name="connsiteX20" fmla="*/ 43776 w 66828"/>
                <a:gd name="connsiteY20" fmla="*/ 67885 h 107150"/>
                <a:gd name="connsiteX21" fmla="*/ 17130 w 66828"/>
                <a:gd name="connsiteY21" fmla="*/ 95166 h 10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828" h="107150">
                  <a:moveTo>
                    <a:pt x="17130" y="95166"/>
                  </a:moveTo>
                  <a:lnTo>
                    <a:pt x="66829" y="95166"/>
                  </a:lnTo>
                  <a:lnTo>
                    <a:pt x="66829" y="107151"/>
                  </a:lnTo>
                  <a:lnTo>
                    <a:pt x="0" y="107151"/>
                  </a:lnTo>
                  <a:lnTo>
                    <a:pt x="0" y="95166"/>
                  </a:lnTo>
                  <a:cubicBezTo>
                    <a:pt x="5405" y="89573"/>
                    <a:pt x="12759" y="82078"/>
                    <a:pt x="22064" y="72679"/>
                  </a:cubicBezTo>
                  <a:cubicBezTo>
                    <a:pt x="31417" y="63232"/>
                    <a:pt x="37292" y="57146"/>
                    <a:pt x="39689" y="54421"/>
                  </a:cubicBezTo>
                  <a:cubicBezTo>
                    <a:pt x="44246" y="49298"/>
                    <a:pt x="47419" y="44974"/>
                    <a:pt x="49204" y="41450"/>
                  </a:cubicBezTo>
                  <a:cubicBezTo>
                    <a:pt x="51036" y="37877"/>
                    <a:pt x="51953" y="34376"/>
                    <a:pt x="51953" y="30946"/>
                  </a:cubicBezTo>
                  <a:cubicBezTo>
                    <a:pt x="51953" y="25355"/>
                    <a:pt x="49980" y="20795"/>
                    <a:pt x="46033" y="17271"/>
                  </a:cubicBezTo>
                  <a:cubicBezTo>
                    <a:pt x="42132" y="13746"/>
                    <a:pt x="37033" y="11983"/>
                    <a:pt x="30735" y="11983"/>
                  </a:cubicBezTo>
                  <a:cubicBezTo>
                    <a:pt x="26272" y="11983"/>
                    <a:pt x="21549" y="12759"/>
                    <a:pt x="16567" y="14310"/>
                  </a:cubicBezTo>
                  <a:cubicBezTo>
                    <a:pt x="11631" y="15860"/>
                    <a:pt x="6345" y="18211"/>
                    <a:pt x="705" y="21359"/>
                  </a:cubicBezTo>
                  <a:lnTo>
                    <a:pt x="705" y="6978"/>
                  </a:lnTo>
                  <a:cubicBezTo>
                    <a:pt x="6439" y="4676"/>
                    <a:pt x="11795" y="2937"/>
                    <a:pt x="16777" y="1763"/>
                  </a:cubicBezTo>
                  <a:cubicBezTo>
                    <a:pt x="21759" y="588"/>
                    <a:pt x="26317" y="0"/>
                    <a:pt x="30453" y="0"/>
                  </a:cubicBezTo>
                  <a:cubicBezTo>
                    <a:pt x="41356" y="0"/>
                    <a:pt x="50050" y="2725"/>
                    <a:pt x="56535" y="8177"/>
                  </a:cubicBezTo>
                  <a:cubicBezTo>
                    <a:pt x="63021" y="13629"/>
                    <a:pt x="66265" y="20914"/>
                    <a:pt x="66265" y="30031"/>
                  </a:cubicBezTo>
                  <a:cubicBezTo>
                    <a:pt x="66265" y="34355"/>
                    <a:pt x="65442" y="38467"/>
                    <a:pt x="63797" y="42367"/>
                  </a:cubicBezTo>
                  <a:cubicBezTo>
                    <a:pt x="62200" y="46221"/>
                    <a:pt x="59262" y="50779"/>
                    <a:pt x="54985" y="56043"/>
                  </a:cubicBezTo>
                  <a:cubicBezTo>
                    <a:pt x="53810" y="57405"/>
                    <a:pt x="50074" y="61352"/>
                    <a:pt x="43776" y="67885"/>
                  </a:cubicBezTo>
                  <a:cubicBezTo>
                    <a:pt x="37479" y="74371"/>
                    <a:pt x="28597" y="83463"/>
                    <a:pt x="17130" y="95166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43BCD682-961F-DA7B-C682-E2D8B6ED7EB2}"/>
                </a:ext>
              </a:extLst>
            </p:cNvPr>
            <p:cNvSpPr/>
            <p:nvPr/>
          </p:nvSpPr>
          <p:spPr>
            <a:xfrm>
              <a:off x="2168695" y="3698650"/>
              <a:ext cx="90371" cy="39263"/>
            </a:xfrm>
            <a:custGeom>
              <a:avLst/>
              <a:gdLst>
                <a:gd name="connsiteX0" fmla="*/ 52094 w 90371"/>
                <a:gd name="connsiteY0" fmla="*/ 0 h 39263"/>
                <a:gd name="connsiteX1" fmla="*/ 90372 w 90371"/>
                <a:gd name="connsiteY1" fmla="*/ 39264 h 39263"/>
                <a:gd name="connsiteX2" fmla="*/ 76203 w 90371"/>
                <a:gd name="connsiteY2" fmla="*/ 39264 h 39263"/>
                <a:gd name="connsiteX3" fmla="*/ 45186 w 90371"/>
                <a:gd name="connsiteY3" fmla="*/ 11419 h 39263"/>
                <a:gd name="connsiteX4" fmla="*/ 14169 w 90371"/>
                <a:gd name="connsiteY4" fmla="*/ 39264 h 39263"/>
                <a:gd name="connsiteX5" fmla="*/ 0 w 90371"/>
                <a:gd name="connsiteY5" fmla="*/ 39264 h 39263"/>
                <a:gd name="connsiteX6" fmla="*/ 38277 w 90371"/>
                <a:gd name="connsiteY6" fmla="*/ 0 h 39263"/>
                <a:gd name="connsiteX7" fmla="*/ 52094 w 90371"/>
                <a:gd name="connsiteY7" fmla="*/ 0 h 39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371" h="39263">
                  <a:moveTo>
                    <a:pt x="52094" y="0"/>
                  </a:moveTo>
                  <a:lnTo>
                    <a:pt x="90372" y="39264"/>
                  </a:lnTo>
                  <a:lnTo>
                    <a:pt x="76203" y="39264"/>
                  </a:lnTo>
                  <a:lnTo>
                    <a:pt x="45186" y="11419"/>
                  </a:lnTo>
                  <a:lnTo>
                    <a:pt x="14169" y="39264"/>
                  </a:lnTo>
                  <a:lnTo>
                    <a:pt x="0" y="39264"/>
                  </a:lnTo>
                  <a:lnTo>
                    <a:pt x="38277" y="0"/>
                  </a:lnTo>
                  <a:lnTo>
                    <a:pt x="52094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05E886D7-2B3B-5891-45DD-5728DC3C37DD}"/>
                </a:ext>
              </a:extLst>
            </p:cNvPr>
            <p:cNvSpPr/>
            <p:nvPr/>
          </p:nvSpPr>
          <p:spPr>
            <a:xfrm>
              <a:off x="2292411" y="3694209"/>
              <a:ext cx="55761" cy="133232"/>
            </a:xfrm>
            <a:custGeom>
              <a:avLst/>
              <a:gdLst>
                <a:gd name="connsiteX0" fmla="*/ 55761 w 55761"/>
                <a:gd name="connsiteY0" fmla="*/ 123080 h 133232"/>
                <a:gd name="connsiteX1" fmla="*/ 55761 w 55761"/>
                <a:gd name="connsiteY1" fmla="*/ 133233 h 133232"/>
                <a:gd name="connsiteX2" fmla="*/ 51390 w 55761"/>
                <a:gd name="connsiteY2" fmla="*/ 133233 h 133232"/>
                <a:gd name="connsiteX3" fmla="*/ 27845 w 55761"/>
                <a:gd name="connsiteY3" fmla="*/ 128016 h 133232"/>
                <a:gd name="connsiteX4" fmla="*/ 21923 w 55761"/>
                <a:gd name="connsiteY4" fmla="*/ 107220 h 133232"/>
                <a:gd name="connsiteX5" fmla="*/ 21923 w 55761"/>
                <a:gd name="connsiteY5" fmla="*/ 90372 h 133232"/>
                <a:gd name="connsiteX6" fmla="*/ 18117 w 55761"/>
                <a:gd name="connsiteY6" fmla="*/ 75639 h 133232"/>
                <a:gd name="connsiteX7" fmla="*/ 4300 w 55761"/>
                <a:gd name="connsiteY7" fmla="*/ 71550 h 133232"/>
                <a:gd name="connsiteX8" fmla="*/ 0 w 55761"/>
                <a:gd name="connsiteY8" fmla="*/ 71550 h 133232"/>
                <a:gd name="connsiteX9" fmla="*/ 0 w 55761"/>
                <a:gd name="connsiteY9" fmla="*/ 61469 h 133232"/>
                <a:gd name="connsiteX10" fmla="*/ 4300 w 55761"/>
                <a:gd name="connsiteY10" fmla="*/ 61469 h 133232"/>
                <a:gd name="connsiteX11" fmla="*/ 18117 w 55761"/>
                <a:gd name="connsiteY11" fmla="*/ 57451 h 133232"/>
                <a:gd name="connsiteX12" fmla="*/ 21923 w 55761"/>
                <a:gd name="connsiteY12" fmla="*/ 42859 h 133232"/>
                <a:gd name="connsiteX13" fmla="*/ 21923 w 55761"/>
                <a:gd name="connsiteY13" fmla="*/ 25941 h 133232"/>
                <a:gd name="connsiteX14" fmla="*/ 27845 w 55761"/>
                <a:gd name="connsiteY14" fmla="*/ 5215 h 133232"/>
                <a:gd name="connsiteX15" fmla="*/ 51390 w 55761"/>
                <a:gd name="connsiteY15" fmla="*/ 0 h 133232"/>
                <a:gd name="connsiteX16" fmla="*/ 55761 w 55761"/>
                <a:gd name="connsiteY16" fmla="*/ 0 h 133232"/>
                <a:gd name="connsiteX17" fmla="*/ 55761 w 55761"/>
                <a:gd name="connsiteY17" fmla="*/ 10079 h 133232"/>
                <a:gd name="connsiteX18" fmla="*/ 50967 w 55761"/>
                <a:gd name="connsiteY18" fmla="*/ 10079 h 133232"/>
                <a:gd name="connsiteX19" fmla="*/ 37995 w 55761"/>
                <a:gd name="connsiteY19" fmla="*/ 13182 h 133232"/>
                <a:gd name="connsiteX20" fmla="*/ 34964 w 55761"/>
                <a:gd name="connsiteY20" fmla="*/ 26223 h 133232"/>
                <a:gd name="connsiteX21" fmla="*/ 34964 w 55761"/>
                <a:gd name="connsiteY21" fmla="*/ 43705 h 133232"/>
                <a:gd name="connsiteX22" fmla="*/ 31722 w 55761"/>
                <a:gd name="connsiteY22" fmla="*/ 59777 h 133232"/>
                <a:gd name="connsiteX23" fmla="*/ 20795 w 55761"/>
                <a:gd name="connsiteY23" fmla="*/ 66545 h 133232"/>
                <a:gd name="connsiteX24" fmla="*/ 31792 w 55761"/>
                <a:gd name="connsiteY24" fmla="*/ 73454 h 133232"/>
                <a:gd name="connsiteX25" fmla="*/ 34964 w 55761"/>
                <a:gd name="connsiteY25" fmla="*/ 89455 h 133232"/>
                <a:gd name="connsiteX26" fmla="*/ 34964 w 55761"/>
                <a:gd name="connsiteY26" fmla="*/ 106938 h 133232"/>
                <a:gd name="connsiteX27" fmla="*/ 37995 w 55761"/>
                <a:gd name="connsiteY27" fmla="*/ 119979 h 133232"/>
                <a:gd name="connsiteX28" fmla="*/ 50967 w 55761"/>
                <a:gd name="connsiteY28" fmla="*/ 123080 h 133232"/>
                <a:gd name="connsiteX29" fmla="*/ 55761 w 55761"/>
                <a:gd name="connsiteY29" fmla="*/ 123080 h 13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761" h="133232">
                  <a:moveTo>
                    <a:pt x="55761" y="123080"/>
                  </a:moveTo>
                  <a:lnTo>
                    <a:pt x="55761" y="133233"/>
                  </a:lnTo>
                  <a:lnTo>
                    <a:pt x="51390" y="133233"/>
                  </a:lnTo>
                  <a:cubicBezTo>
                    <a:pt x="39687" y="133233"/>
                    <a:pt x="31839" y="131494"/>
                    <a:pt x="27845" y="128016"/>
                  </a:cubicBezTo>
                  <a:cubicBezTo>
                    <a:pt x="23896" y="124537"/>
                    <a:pt x="21923" y="117606"/>
                    <a:pt x="21923" y="107220"/>
                  </a:cubicBezTo>
                  <a:lnTo>
                    <a:pt x="21923" y="90372"/>
                  </a:lnTo>
                  <a:cubicBezTo>
                    <a:pt x="21923" y="83275"/>
                    <a:pt x="20654" y="78364"/>
                    <a:pt x="18117" y="75639"/>
                  </a:cubicBezTo>
                  <a:cubicBezTo>
                    <a:pt x="15578" y="72912"/>
                    <a:pt x="10974" y="71550"/>
                    <a:pt x="4300" y="71550"/>
                  </a:cubicBezTo>
                  <a:lnTo>
                    <a:pt x="0" y="71550"/>
                  </a:lnTo>
                  <a:lnTo>
                    <a:pt x="0" y="61469"/>
                  </a:lnTo>
                  <a:lnTo>
                    <a:pt x="4300" y="61469"/>
                  </a:lnTo>
                  <a:cubicBezTo>
                    <a:pt x="11021" y="61469"/>
                    <a:pt x="15627" y="60129"/>
                    <a:pt x="18117" y="57451"/>
                  </a:cubicBezTo>
                  <a:cubicBezTo>
                    <a:pt x="20654" y="54726"/>
                    <a:pt x="21923" y="49862"/>
                    <a:pt x="21923" y="42859"/>
                  </a:cubicBezTo>
                  <a:lnTo>
                    <a:pt x="21923" y="25941"/>
                  </a:lnTo>
                  <a:cubicBezTo>
                    <a:pt x="21923" y="15554"/>
                    <a:pt x="23896" y="8645"/>
                    <a:pt x="27845" y="5215"/>
                  </a:cubicBezTo>
                  <a:cubicBezTo>
                    <a:pt x="31839" y="1738"/>
                    <a:pt x="39687" y="0"/>
                    <a:pt x="51390" y="0"/>
                  </a:cubicBezTo>
                  <a:lnTo>
                    <a:pt x="55761" y="0"/>
                  </a:lnTo>
                  <a:lnTo>
                    <a:pt x="55761" y="10079"/>
                  </a:lnTo>
                  <a:lnTo>
                    <a:pt x="50967" y="10079"/>
                  </a:lnTo>
                  <a:cubicBezTo>
                    <a:pt x="44340" y="10079"/>
                    <a:pt x="40016" y="11113"/>
                    <a:pt x="37995" y="13182"/>
                  </a:cubicBezTo>
                  <a:cubicBezTo>
                    <a:pt x="35975" y="15249"/>
                    <a:pt x="34964" y="19596"/>
                    <a:pt x="34964" y="26223"/>
                  </a:cubicBezTo>
                  <a:lnTo>
                    <a:pt x="34964" y="43705"/>
                  </a:lnTo>
                  <a:cubicBezTo>
                    <a:pt x="34964" y="51083"/>
                    <a:pt x="33883" y="56441"/>
                    <a:pt x="31722" y="59777"/>
                  </a:cubicBezTo>
                  <a:cubicBezTo>
                    <a:pt x="29608" y="63113"/>
                    <a:pt x="25965" y="65370"/>
                    <a:pt x="20795" y="66545"/>
                  </a:cubicBezTo>
                  <a:cubicBezTo>
                    <a:pt x="26012" y="67814"/>
                    <a:pt x="29677" y="70118"/>
                    <a:pt x="31792" y="73454"/>
                  </a:cubicBezTo>
                  <a:cubicBezTo>
                    <a:pt x="33906" y="76790"/>
                    <a:pt x="34964" y="82123"/>
                    <a:pt x="34964" y="89455"/>
                  </a:cubicBezTo>
                  <a:lnTo>
                    <a:pt x="34964" y="106938"/>
                  </a:lnTo>
                  <a:cubicBezTo>
                    <a:pt x="34964" y="113565"/>
                    <a:pt x="35975" y="117912"/>
                    <a:pt x="37995" y="119979"/>
                  </a:cubicBezTo>
                  <a:cubicBezTo>
                    <a:pt x="40016" y="122047"/>
                    <a:pt x="44340" y="123080"/>
                    <a:pt x="50967" y="123080"/>
                  </a:cubicBezTo>
                  <a:lnTo>
                    <a:pt x="55761" y="12308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D025FE44-65C4-F29D-CC7A-DA32A919C6B0}"/>
                </a:ext>
              </a:extLst>
            </p:cNvPr>
            <p:cNvSpPr/>
            <p:nvPr/>
          </p:nvSpPr>
          <p:spPr>
            <a:xfrm>
              <a:off x="2382078" y="3698650"/>
              <a:ext cx="62669" cy="105246"/>
            </a:xfrm>
            <a:custGeom>
              <a:avLst/>
              <a:gdLst>
                <a:gd name="connsiteX0" fmla="*/ 2045 w 62669"/>
                <a:gd name="connsiteY0" fmla="*/ 93262 h 105246"/>
                <a:gd name="connsiteX1" fmla="*/ 25308 w 62669"/>
                <a:gd name="connsiteY1" fmla="*/ 93262 h 105246"/>
                <a:gd name="connsiteX2" fmla="*/ 25308 w 62669"/>
                <a:gd name="connsiteY2" fmla="*/ 12970 h 105246"/>
                <a:gd name="connsiteX3" fmla="*/ 0 w 62669"/>
                <a:gd name="connsiteY3" fmla="*/ 18046 h 105246"/>
                <a:gd name="connsiteX4" fmla="*/ 0 w 62669"/>
                <a:gd name="connsiteY4" fmla="*/ 5074 h 105246"/>
                <a:gd name="connsiteX5" fmla="*/ 25167 w 62669"/>
                <a:gd name="connsiteY5" fmla="*/ 0 h 105246"/>
                <a:gd name="connsiteX6" fmla="*/ 39407 w 62669"/>
                <a:gd name="connsiteY6" fmla="*/ 0 h 105246"/>
                <a:gd name="connsiteX7" fmla="*/ 39407 w 62669"/>
                <a:gd name="connsiteY7" fmla="*/ 93262 h 105246"/>
                <a:gd name="connsiteX8" fmla="*/ 62670 w 62669"/>
                <a:gd name="connsiteY8" fmla="*/ 93262 h 105246"/>
                <a:gd name="connsiteX9" fmla="*/ 62670 w 62669"/>
                <a:gd name="connsiteY9" fmla="*/ 105247 h 105246"/>
                <a:gd name="connsiteX10" fmla="*/ 2045 w 62669"/>
                <a:gd name="connsiteY10" fmla="*/ 105247 h 105246"/>
                <a:gd name="connsiteX11" fmla="*/ 2045 w 62669"/>
                <a:gd name="connsiteY11" fmla="*/ 93262 h 10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69" h="105246">
                  <a:moveTo>
                    <a:pt x="2045" y="93262"/>
                  </a:moveTo>
                  <a:lnTo>
                    <a:pt x="25308" y="93262"/>
                  </a:lnTo>
                  <a:lnTo>
                    <a:pt x="25308" y="12970"/>
                  </a:lnTo>
                  <a:lnTo>
                    <a:pt x="0" y="18046"/>
                  </a:lnTo>
                  <a:lnTo>
                    <a:pt x="0" y="5074"/>
                  </a:lnTo>
                  <a:lnTo>
                    <a:pt x="25167" y="0"/>
                  </a:lnTo>
                  <a:lnTo>
                    <a:pt x="39407" y="0"/>
                  </a:lnTo>
                  <a:lnTo>
                    <a:pt x="39407" y="93262"/>
                  </a:lnTo>
                  <a:lnTo>
                    <a:pt x="62670" y="93262"/>
                  </a:lnTo>
                  <a:lnTo>
                    <a:pt x="62670" y="105247"/>
                  </a:lnTo>
                  <a:lnTo>
                    <a:pt x="2045" y="105247"/>
                  </a:lnTo>
                  <a:lnTo>
                    <a:pt x="2045" y="93262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8CD60986-58F3-844D-EDDE-3A3519B23402}"/>
                </a:ext>
              </a:extLst>
            </p:cNvPr>
            <p:cNvSpPr/>
            <p:nvPr/>
          </p:nvSpPr>
          <p:spPr>
            <a:xfrm>
              <a:off x="2468151" y="3696746"/>
              <a:ext cx="72679" cy="109193"/>
            </a:xfrm>
            <a:custGeom>
              <a:avLst/>
              <a:gdLst>
                <a:gd name="connsiteX0" fmla="*/ 37573 w 72679"/>
                <a:gd name="connsiteY0" fmla="*/ 48852 h 109193"/>
                <a:gd name="connsiteX1" fmla="*/ 22346 w 72679"/>
                <a:gd name="connsiteY1" fmla="*/ 55408 h 109193"/>
                <a:gd name="connsiteX2" fmla="*/ 16777 w 72679"/>
                <a:gd name="connsiteY2" fmla="*/ 73384 h 109193"/>
                <a:gd name="connsiteX3" fmla="*/ 22346 w 72679"/>
                <a:gd name="connsiteY3" fmla="*/ 91360 h 109193"/>
                <a:gd name="connsiteX4" fmla="*/ 37573 w 72679"/>
                <a:gd name="connsiteY4" fmla="*/ 97916 h 109193"/>
                <a:gd name="connsiteX5" fmla="*/ 52730 w 72679"/>
                <a:gd name="connsiteY5" fmla="*/ 91360 h 109193"/>
                <a:gd name="connsiteX6" fmla="*/ 58368 w 72679"/>
                <a:gd name="connsiteY6" fmla="*/ 73384 h 109193"/>
                <a:gd name="connsiteX7" fmla="*/ 52730 w 72679"/>
                <a:gd name="connsiteY7" fmla="*/ 55408 h 109193"/>
                <a:gd name="connsiteX8" fmla="*/ 37573 w 72679"/>
                <a:gd name="connsiteY8" fmla="*/ 48852 h 109193"/>
                <a:gd name="connsiteX9" fmla="*/ 65840 w 72679"/>
                <a:gd name="connsiteY9" fmla="*/ 4229 h 109193"/>
                <a:gd name="connsiteX10" fmla="*/ 65840 w 72679"/>
                <a:gd name="connsiteY10" fmla="*/ 17200 h 109193"/>
                <a:gd name="connsiteX11" fmla="*/ 54985 w 72679"/>
                <a:gd name="connsiteY11" fmla="*/ 13323 h 109193"/>
                <a:gd name="connsiteX12" fmla="*/ 44199 w 72679"/>
                <a:gd name="connsiteY12" fmla="*/ 11983 h 109193"/>
                <a:gd name="connsiteX13" fmla="*/ 22628 w 72679"/>
                <a:gd name="connsiteY13" fmla="*/ 21500 h 109193"/>
                <a:gd name="connsiteX14" fmla="*/ 14169 w 72679"/>
                <a:gd name="connsiteY14" fmla="*/ 50262 h 109193"/>
                <a:gd name="connsiteX15" fmla="*/ 24603 w 72679"/>
                <a:gd name="connsiteY15" fmla="*/ 40886 h 109193"/>
                <a:gd name="connsiteX16" fmla="*/ 38418 w 72679"/>
                <a:gd name="connsiteY16" fmla="*/ 37573 h 109193"/>
                <a:gd name="connsiteX17" fmla="*/ 63444 w 72679"/>
                <a:gd name="connsiteY17" fmla="*/ 47231 h 109193"/>
                <a:gd name="connsiteX18" fmla="*/ 72679 w 72679"/>
                <a:gd name="connsiteY18" fmla="*/ 73384 h 109193"/>
                <a:gd name="connsiteX19" fmla="*/ 63092 w 72679"/>
                <a:gd name="connsiteY19" fmla="*/ 99396 h 109193"/>
                <a:gd name="connsiteX20" fmla="*/ 37573 w 72679"/>
                <a:gd name="connsiteY20" fmla="*/ 109194 h 109193"/>
                <a:gd name="connsiteX21" fmla="*/ 9658 w 72679"/>
                <a:gd name="connsiteY21" fmla="*/ 95237 h 109193"/>
                <a:gd name="connsiteX22" fmla="*/ 0 w 72679"/>
                <a:gd name="connsiteY22" fmla="*/ 54632 h 109193"/>
                <a:gd name="connsiteX23" fmla="*/ 11842 w 72679"/>
                <a:gd name="connsiteY23" fmla="*/ 14873 h 109193"/>
                <a:gd name="connsiteX24" fmla="*/ 43635 w 72679"/>
                <a:gd name="connsiteY24" fmla="*/ 0 h 109193"/>
                <a:gd name="connsiteX25" fmla="*/ 54421 w 72679"/>
                <a:gd name="connsiteY25" fmla="*/ 1056 h 109193"/>
                <a:gd name="connsiteX26" fmla="*/ 65840 w 72679"/>
                <a:gd name="connsiteY26" fmla="*/ 4229 h 10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2679" h="109193">
                  <a:moveTo>
                    <a:pt x="37573" y="48852"/>
                  </a:moveTo>
                  <a:cubicBezTo>
                    <a:pt x="31181" y="48852"/>
                    <a:pt x="26106" y="51038"/>
                    <a:pt x="22346" y="55408"/>
                  </a:cubicBezTo>
                  <a:cubicBezTo>
                    <a:pt x="18634" y="59777"/>
                    <a:pt x="16777" y="65771"/>
                    <a:pt x="16777" y="73384"/>
                  </a:cubicBezTo>
                  <a:cubicBezTo>
                    <a:pt x="16777" y="80950"/>
                    <a:pt x="18634" y="86942"/>
                    <a:pt x="22346" y="91360"/>
                  </a:cubicBezTo>
                  <a:cubicBezTo>
                    <a:pt x="26106" y="95730"/>
                    <a:pt x="31181" y="97916"/>
                    <a:pt x="37573" y="97916"/>
                  </a:cubicBezTo>
                  <a:cubicBezTo>
                    <a:pt x="43964" y="97916"/>
                    <a:pt x="49018" y="95730"/>
                    <a:pt x="52730" y="91360"/>
                  </a:cubicBezTo>
                  <a:cubicBezTo>
                    <a:pt x="56488" y="86942"/>
                    <a:pt x="58368" y="80950"/>
                    <a:pt x="58368" y="73384"/>
                  </a:cubicBezTo>
                  <a:cubicBezTo>
                    <a:pt x="58368" y="65771"/>
                    <a:pt x="56488" y="59777"/>
                    <a:pt x="52730" y="55408"/>
                  </a:cubicBezTo>
                  <a:cubicBezTo>
                    <a:pt x="49018" y="51038"/>
                    <a:pt x="43964" y="48852"/>
                    <a:pt x="37573" y="48852"/>
                  </a:cubicBezTo>
                  <a:moveTo>
                    <a:pt x="65840" y="4229"/>
                  </a:moveTo>
                  <a:lnTo>
                    <a:pt x="65840" y="17200"/>
                  </a:lnTo>
                  <a:cubicBezTo>
                    <a:pt x="62269" y="15509"/>
                    <a:pt x="58651" y="14216"/>
                    <a:pt x="54985" y="13323"/>
                  </a:cubicBezTo>
                  <a:cubicBezTo>
                    <a:pt x="51367" y="12430"/>
                    <a:pt x="47772" y="11983"/>
                    <a:pt x="44199" y="11983"/>
                  </a:cubicBezTo>
                  <a:cubicBezTo>
                    <a:pt x="34800" y="11983"/>
                    <a:pt x="27610" y="15155"/>
                    <a:pt x="22628" y="21500"/>
                  </a:cubicBezTo>
                  <a:cubicBezTo>
                    <a:pt x="17694" y="27845"/>
                    <a:pt x="14873" y="37432"/>
                    <a:pt x="14169" y="50262"/>
                  </a:cubicBezTo>
                  <a:cubicBezTo>
                    <a:pt x="16941" y="46174"/>
                    <a:pt x="20419" y="43049"/>
                    <a:pt x="24603" y="40886"/>
                  </a:cubicBezTo>
                  <a:cubicBezTo>
                    <a:pt x="28785" y="38678"/>
                    <a:pt x="33391" y="37573"/>
                    <a:pt x="38418" y="37573"/>
                  </a:cubicBezTo>
                  <a:cubicBezTo>
                    <a:pt x="48993" y="37573"/>
                    <a:pt x="57334" y="40792"/>
                    <a:pt x="63444" y="47231"/>
                  </a:cubicBezTo>
                  <a:cubicBezTo>
                    <a:pt x="69601" y="53622"/>
                    <a:pt x="72679" y="62339"/>
                    <a:pt x="72679" y="73384"/>
                  </a:cubicBezTo>
                  <a:cubicBezTo>
                    <a:pt x="72679" y="84192"/>
                    <a:pt x="69484" y="92864"/>
                    <a:pt x="63092" y="99396"/>
                  </a:cubicBezTo>
                  <a:cubicBezTo>
                    <a:pt x="56701" y="105927"/>
                    <a:pt x="48193" y="109194"/>
                    <a:pt x="37573" y="109194"/>
                  </a:cubicBezTo>
                  <a:cubicBezTo>
                    <a:pt x="25400" y="109194"/>
                    <a:pt x="16095" y="104542"/>
                    <a:pt x="9658" y="95237"/>
                  </a:cubicBezTo>
                  <a:cubicBezTo>
                    <a:pt x="3219" y="85884"/>
                    <a:pt x="0" y="72349"/>
                    <a:pt x="0" y="54632"/>
                  </a:cubicBezTo>
                  <a:cubicBezTo>
                    <a:pt x="0" y="37995"/>
                    <a:pt x="3947" y="24742"/>
                    <a:pt x="11842" y="14873"/>
                  </a:cubicBezTo>
                  <a:cubicBezTo>
                    <a:pt x="19737" y="4958"/>
                    <a:pt x="30335" y="0"/>
                    <a:pt x="43635" y="0"/>
                  </a:cubicBezTo>
                  <a:cubicBezTo>
                    <a:pt x="47208" y="0"/>
                    <a:pt x="50803" y="352"/>
                    <a:pt x="54421" y="1056"/>
                  </a:cubicBezTo>
                  <a:cubicBezTo>
                    <a:pt x="58088" y="1761"/>
                    <a:pt x="61893" y="2819"/>
                    <a:pt x="65840" y="4229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9A3E5D5A-8220-8AED-151C-1AF2C987268A}"/>
                </a:ext>
              </a:extLst>
            </p:cNvPr>
            <p:cNvSpPr/>
            <p:nvPr/>
          </p:nvSpPr>
          <p:spPr>
            <a:xfrm>
              <a:off x="2567971" y="3694209"/>
              <a:ext cx="55759" cy="133232"/>
            </a:xfrm>
            <a:custGeom>
              <a:avLst/>
              <a:gdLst>
                <a:gd name="connsiteX0" fmla="*/ 0 w 55759"/>
                <a:gd name="connsiteY0" fmla="*/ 123080 h 133232"/>
                <a:gd name="connsiteX1" fmla="*/ 4933 w 55759"/>
                <a:gd name="connsiteY1" fmla="*/ 123080 h 133232"/>
                <a:gd name="connsiteX2" fmla="*/ 17764 w 55759"/>
                <a:gd name="connsiteY2" fmla="*/ 120049 h 133232"/>
                <a:gd name="connsiteX3" fmla="*/ 20795 w 55759"/>
                <a:gd name="connsiteY3" fmla="*/ 106938 h 133232"/>
                <a:gd name="connsiteX4" fmla="*/ 20795 w 55759"/>
                <a:gd name="connsiteY4" fmla="*/ 89455 h 133232"/>
                <a:gd name="connsiteX5" fmla="*/ 23968 w 55759"/>
                <a:gd name="connsiteY5" fmla="*/ 73454 h 133232"/>
                <a:gd name="connsiteX6" fmla="*/ 34964 w 55759"/>
                <a:gd name="connsiteY6" fmla="*/ 66545 h 133232"/>
                <a:gd name="connsiteX7" fmla="*/ 23968 w 55759"/>
                <a:gd name="connsiteY7" fmla="*/ 59777 h 133232"/>
                <a:gd name="connsiteX8" fmla="*/ 20795 w 55759"/>
                <a:gd name="connsiteY8" fmla="*/ 43705 h 133232"/>
                <a:gd name="connsiteX9" fmla="*/ 20795 w 55759"/>
                <a:gd name="connsiteY9" fmla="*/ 26223 h 133232"/>
                <a:gd name="connsiteX10" fmla="*/ 17764 w 55759"/>
                <a:gd name="connsiteY10" fmla="*/ 13182 h 133232"/>
                <a:gd name="connsiteX11" fmla="*/ 4933 w 55759"/>
                <a:gd name="connsiteY11" fmla="*/ 10079 h 133232"/>
                <a:gd name="connsiteX12" fmla="*/ 0 w 55759"/>
                <a:gd name="connsiteY12" fmla="*/ 10079 h 133232"/>
                <a:gd name="connsiteX13" fmla="*/ 0 w 55759"/>
                <a:gd name="connsiteY13" fmla="*/ 0 h 133232"/>
                <a:gd name="connsiteX14" fmla="*/ 4441 w 55759"/>
                <a:gd name="connsiteY14" fmla="*/ 0 h 133232"/>
                <a:gd name="connsiteX15" fmla="*/ 27845 w 55759"/>
                <a:gd name="connsiteY15" fmla="*/ 5215 h 133232"/>
                <a:gd name="connsiteX16" fmla="*/ 33767 w 55759"/>
                <a:gd name="connsiteY16" fmla="*/ 25941 h 133232"/>
                <a:gd name="connsiteX17" fmla="*/ 33767 w 55759"/>
                <a:gd name="connsiteY17" fmla="*/ 42859 h 133232"/>
                <a:gd name="connsiteX18" fmla="*/ 37573 w 55759"/>
                <a:gd name="connsiteY18" fmla="*/ 57451 h 133232"/>
                <a:gd name="connsiteX19" fmla="*/ 51390 w 55759"/>
                <a:gd name="connsiteY19" fmla="*/ 61469 h 133232"/>
                <a:gd name="connsiteX20" fmla="*/ 55759 w 55759"/>
                <a:gd name="connsiteY20" fmla="*/ 61469 h 133232"/>
                <a:gd name="connsiteX21" fmla="*/ 55759 w 55759"/>
                <a:gd name="connsiteY21" fmla="*/ 71550 h 133232"/>
                <a:gd name="connsiteX22" fmla="*/ 51390 w 55759"/>
                <a:gd name="connsiteY22" fmla="*/ 71550 h 133232"/>
                <a:gd name="connsiteX23" fmla="*/ 37573 w 55759"/>
                <a:gd name="connsiteY23" fmla="*/ 75639 h 133232"/>
                <a:gd name="connsiteX24" fmla="*/ 33767 w 55759"/>
                <a:gd name="connsiteY24" fmla="*/ 90372 h 133232"/>
                <a:gd name="connsiteX25" fmla="*/ 33767 w 55759"/>
                <a:gd name="connsiteY25" fmla="*/ 107220 h 133232"/>
                <a:gd name="connsiteX26" fmla="*/ 27845 w 55759"/>
                <a:gd name="connsiteY26" fmla="*/ 128016 h 133232"/>
                <a:gd name="connsiteX27" fmla="*/ 4441 w 55759"/>
                <a:gd name="connsiteY27" fmla="*/ 133233 h 133232"/>
                <a:gd name="connsiteX28" fmla="*/ 0 w 55759"/>
                <a:gd name="connsiteY28" fmla="*/ 133233 h 133232"/>
                <a:gd name="connsiteX29" fmla="*/ 0 w 55759"/>
                <a:gd name="connsiteY29" fmla="*/ 123080 h 13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759" h="133232">
                  <a:moveTo>
                    <a:pt x="0" y="123080"/>
                  </a:moveTo>
                  <a:lnTo>
                    <a:pt x="4933" y="123080"/>
                  </a:lnTo>
                  <a:cubicBezTo>
                    <a:pt x="11513" y="123080"/>
                    <a:pt x="15791" y="122069"/>
                    <a:pt x="17764" y="120049"/>
                  </a:cubicBezTo>
                  <a:cubicBezTo>
                    <a:pt x="19784" y="118029"/>
                    <a:pt x="20795" y="113659"/>
                    <a:pt x="20795" y="106938"/>
                  </a:cubicBezTo>
                  <a:lnTo>
                    <a:pt x="20795" y="89455"/>
                  </a:lnTo>
                  <a:cubicBezTo>
                    <a:pt x="20795" y="82123"/>
                    <a:pt x="21853" y="76790"/>
                    <a:pt x="23968" y="73454"/>
                  </a:cubicBezTo>
                  <a:cubicBezTo>
                    <a:pt x="26082" y="70118"/>
                    <a:pt x="29749" y="67814"/>
                    <a:pt x="34964" y="66545"/>
                  </a:cubicBezTo>
                  <a:cubicBezTo>
                    <a:pt x="29749" y="65370"/>
                    <a:pt x="26082" y="63113"/>
                    <a:pt x="23968" y="59777"/>
                  </a:cubicBezTo>
                  <a:cubicBezTo>
                    <a:pt x="21853" y="56441"/>
                    <a:pt x="20795" y="51083"/>
                    <a:pt x="20795" y="43705"/>
                  </a:cubicBezTo>
                  <a:lnTo>
                    <a:pt x="20795" y="26223"/>
                  </a:lnTo>
                  <a:cubicBezTo>
                    <a:pt x="20795" y="19549"/>
                    <a:pt x="19784" y="15202"/>
                    <a:pt x="17764" y="13182"/>
                  </a:cubicBezTo>
                  <a:cubicBezTo>
                    <a:pt x="15791" y="11113"/>
                    <a:pt x="11513" y="10079"/>
                    <a:pt x="4933" y="10079"/>
                  </a:cubicBezTo>
                  <a:lnTo>
                    <a:pt x="0" y="10079"/>
                  </a:lnTo>
                  <a:lnTo>
                    <a:pt x="0" y="0"/>
                  </a:lnTo>
                  <a:lnTo>
                    <a:pt x="4441" y="0"/>
                  </a:lnTo>
                  <a:cubicBezTo>
                    <a:pt x="16144" y="0"/>
                    <a:pt x="23945" y="1738"/>
                    <a:pt x="27845" y="5215"/>
                  </a:cubicBezTo>
                  <a:cubicBezTo>
                    <a:pt x="31793" y="8645"/>
                    <a:pt x="33767" y="15554"/>
                    <a:pt x="33767" y="25941"/>
                  </a:cubicBezTo>
                  <a:lnTo>
                    <a:pt x="33767" y="42859"/>
                  </a:lnTo>
                  <a:cubicBezTo>
                    <a:pt x="33767" y="49862"/>
                    <a:pt x="35035" y="54726"/>
                    <a:pt x="37573" y="57451"/>
                  </a:cubicBezTo>
                  <a:cubicBezTo>
                    <a:pt x="40111" y="60129"/>
                    <a:pt x="44716" y="61469"/>
                    <a:pt x="51390" y="61469"/>
                  </a:cubicBezTo>
                  <a:lnTo>
                    <a:pt x="55759" y="61469"/>
                  </a:lnTo>
                  <a:lnTo>
                    <a:pt x="55759" y="71550"/>
                  </a:lnTo>
                  <a:lnTo>
                    <a:pt x="51390" y="71550"/>
                  </a:lnTo>
                  <a:cubicBezTo>
                    <a:pt x="44716" y="71550"/>
                    <a:pt x="40111" y="72912"/>
                    <a:pt x="37573" y="75639"/>
                  </a:cubicBezTo>
                  <a:cubicBezTo>
                    <a:pt x="35035" y="78364"/>
                    <a:pt x="33767" y="83275"/>
                    <a:pt x="33767" y="90372"/>
                  </a:cubicBezTo>
                  <a:lnTo>
                    <a:pt x="33767" y="107220"/>
                  </a:lnTo>
                  <a:cubicBezTo>
                    <a:pt x="33767" y="117606"/>
                    <a:pt x="31793" y="124537"/>
                    <a:pt x="27845" y="128016"/>
                  </a:cubicBezTo>
                  <a:cubicBezTo>
                    <a:pt x="23945" y="131494"/>
                    <a:pt x="16144" y="133233"/>
                    <a:pt x="4441" y="133233"/>
                  </a:cubicBezTo>
                  <a:lnTo>
                    <a:pt x="0" y="133233"/>
                  </a:lnTo>
                  <a:lnTo>
                    <a:pt x="0" y="12308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995EE80C-E6D8-6A02-72BA-BB19766A2F03}"/>
                </a:ext>
              </a:extLst>
            </p:cNvPr>
            <p:cNvSpPr/>
            <p:nvPr/>
          </p:nvSpPr>
          <p:spPr>
            <a:xfrm>
              <a:off x="2072118" y="2926180"/>
              <a:ext cx="66828" cy="107148"/>
            </a:xfrm>
            <a:custGeom>
              <a:avLst/>
              <a:gdLst>
                <a:gd name="connsiteX0" fmla="*/ 17130 w 66828"/>
                <a:gd name="connsiteY0" fmla="*/ 95166 h 107148"/>
                <a:gd name="connsiteX1" fmla="*/ 66829 w 66828"/>
                <a:gd name="connsiteY1" fmla="*/ 95166 h 107148"/>
                <a:gd name="connsiteX2" fmla="*/ 66829 w 66828"/>
                <a:gd name="connsiteY2" fmla="*/ 107149 h 107148"/>
                <a:gd name="connsiteX3" fmla="*/ 0 w 66828"/>
                <a:gd name="connsiteY3" fmla="*/ 107149 h 107148"/>
                <a:gd name="connsiteX4" fmla="*/ 0 w 66828"/>
                <a:gd name="connsiteY4" fmla="*/ 95166 h 107148"/>
                <a:gd name="connsiteX5" fmla="*/ 22064 w 66828"/>
                <a:gd name="connsiteY5" fmla="*/ 72677 h 107148"/>
                <a:gd name="connsiteX6" fmla="*/ 39689 w 66828"/>
                <a:gd name="connsiteY6" fmla="*/ 54421 h 107148"/>
                <a:gd name="connsiteX7" fmla="*/ 49204 w 66828"/>
                <a:gd name="connsiteY7" fmla="*/ 41450 h 107148"/>
                <a:gd name="connsiteX8" fmla="*/ 51953 w 66828"/>
                <a:gd name="connsiteY8" fmla="*/ 30946 h 107148"/>
                <a:gd name="connsiteX9" fmla="*/ 46033 w 66828"/>
                <a:gd name="connsiteY9" fmla="*/ 17270 h 107148"/>
                <a:gd name="connsiteX10" fmla="*/ 30735 w 66828"/>
                <a:gd name="connsiteY10" fmla="*/ 11983 h 107148"/>
                <a:gd name="connsiteX11" fmla="*/ 16567 w 66828"/>
                <a:gd name="connsiteY11" fmla="*/ 14310 h 107148"/>
                <a:gd name="connsiteX12" fmla="*/ 705 w 66828"/>
                <a:gd name="connsiteY12" fmla="*/ 21359 h 107148"/>
                <a:gd name="connsiteX13" fmla="*/ 705 w 66828"/>
                <a:gd name="connsiteY13" fmla="*/ 6978 h 107148"/>
                <a:gd name="connsiteX14" fmla="*/ 16777 w 66828"/>
                <a:gd name="connsiteY14" fmla="*/ 1761 h 107148"/>
                <a:gd name="connsiteX15" fmla="*/ 30453 w 66828"/>
                <a:gd name="connsiteY15" fmla="*/ 0 h 107148"/>
                <a:gd name="connsiteX16" fmla="*/ 56535 w 66828"/>
                <a:gd name="connsiteY16" fmla="*/ 8177 h 107148"/>
                <a:gd name="connsiteX17" fmla="*/ 66265 w 66828"/>
                <a:gd name="connsiteY17" fmla="*/ 30029 h 107148"/>
                <a:gd name="connsiteX18" fmla="*/ 63797 w 66828"/>
                <a:gd name="connsiteY18" fmla="*/ 42367 h 107148"/>
                <a:gd name="connsiteX19" fmla="*/ 54985 w 66828"/>
                <a:gd name="connsiteY19" fmla="*/ 56041 h 107148"/>
                <a:gd name="connsiteX20" fmla="*/ 43776 w 66828"/>
                <a:gd name="connsiteY20" fmla="*/ 67885 h 107148"/>
                <a:gd name="connsiteX21" fmla="*/ 17130 w 66828"/>
                <a:gd name="connsiteY21" fmla="*/ 95166 h 1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828" h="107148">
                  <a:moveTo>
                    <a:pt x="17130" y="95166"/>
                  </a:moveTo>
                  <a:lnTo>
                    <a:pt x="66829" y="95166"/>
                  </a:lnTo>
                  <a:lnTo>
                    <a:pt x="66829" y="107149"/>
                  </a:lnTo>
                  <a:lnTo>
                    <a:pt x="0" y="107149"/>
                  </a:lnTo>
                  <a:lnTo>
                    <a:pt x="0" y="95166"/>
                  </a:lnTo>
                  <a:cubicBezTo>
                    <a:pt x="5405" y="89573"/>
                    <a:pt x="12759" y="82076"/>
                    <a:pt x="22064" y="72677"/>
                  </a:cubicBezTo>
                  <a:cubicBezTo>
                    <a:pt x="31417" y="63232"/>
                    <a:pt x="37292" y="57146"/>
                    <a:pt x="39689" y="54421"/>
                  </a:cubicBezTo>
                  <a:cubicBezTo>
                    <a:pt x="44246" y="49298"/>
                    <a:pt x="47419" y="44974"/>
                    <a:pt x="49204" y="41450"/>
                  </a:cubicBezTo>
                  <a:cubicBezTo>
                    <a:pt x="51036" y="37877"/>
                    <a:pt x="51953" y="34376"/>
                    <a:pt x="51953" y="30946"/>
                  </a:cubicBezTo>
                  <a:cubicBezTo>
                    <a:pt x="51953" y="25353"/>
                    <a:pt x="49980" y="20794"/>
                    <a:pt x="46033" y="17270"/>
                  </a:cubicBezTo>
                  <a:cubicBezTo>
                    <a:pt x="42132" y="13746"/>
                    <a:pt x="37033" y="11983"/>
                    <a:pt x="30735" y="11983"/>
                  </a:cubicBezTo>
                  <a:cubicBezTo>
                    <a:pt x="26272" y="11983"/>
                    <a:pt x="21549" y="12759"/>
                    <a:pt x="16567" y="14310"/>
                  </a:cubicBezTo>
                  <a:cubicBezTo>
                    <a:pt x="11631" y="15860"/>
                    <a:pt x="6345" y="18211"/>
                    <a:pt x="705" y="21359"/>
                  </a:cubicBezTo>
                  <a:lnTo>
                    <a:pt x="705" y="6978"/>
                  </a:lnTo>
                  <a:cubicBezTo>
                    <a:pt x="6439" y="4676"/>
                    <a:pt x="11795" y="2936"/>
                    <a:pt x="16777" y="1761"/>
                  </a:cubicBezTo>
                  <a:cubicBezTo>
                    <a:pt x="21759" y="586"/>
                    <a:pt x="26317" y="0"/>
                    <a:pt x="30453" y="0"/>
                  </a:cubicBezTo>
                  <a:cubicBezTo>
                    <a:pt x="41356" y="0"/>
                    <a:pt x="50050" y="2725"/>
                    <a:pt x="56535" y="8177"/>
                  </a:cubicBezTo>
                  <a:cubicBezTo>
                    <a:pt x="63021" y="13629"/>
                    <a:pt x="66265" y="20912"/>
                    <a:pt x="66265" y="30029"/>
                  </a:cubicBezTo>
                  <a:cubicBezTo>
                    <a:pt x="66265" y="34353"/>
                    <a:pt x="65442" y="38465"/>
                    <a:pt x="63797" y="42367"/>
                  </a:cubicBezTo>
                  <a:cubicBezTo>
                    <a:pt x="62200" y="46220"/>
                    <a:pt x="59262" y="50777"/>
                    <a:pt x="54985" y="56041"/>
                  </a:cubicBezTo>
                  <a:cubicBezTo>
                    <a:pt x="53810" y="57404"/>
                    <a:pt x="50074" y="61352"/>
                    <a:pt x="43776" y="67885"/>
                  </a:cubicBezTo>
                  <a:cubicBezTo>
                    <a:pt x="37479" y="74371"/>
                    <a:pt x="28597" y="83463"/>
                    <a:pt x="17130" y="95166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41ED2CBD-9748-AE6A-3FF8-43D38D355D6B}"/>
                </a:ext>
              </a:extLst>
            </p:cNvPr>
            <p:cNvSpPr/>
            <p:nvPr/>
          </p:nvSpPr>
          <p:spPr>
            <a:xfrm>
              <a:off x="2168695" y="2928082"/>
              <a:ext cx="90371" cy="39265"/>
            </a:xfrm>
            <a:custGeom>
              <a:avLst/>
              <a:gdLst>
                <a:gd name="connsiteX0" fmla="*/ 52094 w 90371"/>
                <a:gd name="connsiteY0" fmla="*/ 0 h 39265"/>
                <a:gd name="connsiteX1" fmla="*/ 90372 w 90371"/>
                <a:gd name="connsiteY1" fmla="*/ 39266 h 39265"/>
                <a:gd name="connsiteX2" fmla="*/ 76203 w 90371"/>
                <a:gd name="connsiteY2" fmla="*/ 39266 h 39265"/>
                <a:gd name="connsiteX3" fmla="*/ 45186 w 90371"/>
                <a:gd name="connsiteY3" fmla="*/ 11421 h 39265"/>
                <a:gd name="connsiteX4" fmla="*/ 14169 w 90371"/>
                <a:gd name="connsiteY4" fmla="*/ 39266 h 39265"/>
                <a:gd name="connsiteX5" fmla="*/ 0 w 90371"/>
                <a:gd name="connsiteY5" fmla="*/ 39266 h 39265"/>
                <a:gd name="connsiteX6" fmla="*/ 38277 w 90371"/>
                <a:gd name="connsiteY6" fmla="*/ 0 h 39265"/>
                <a:gd name="connsiteX7" fmla="*/ 52094 w 90371"/>
                <a:gd name="connsiteY7" fmla="*/ 0 h 39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371" h="39265">
                  <a:moveTo>
                    <a:pt x="52094" y="0"/>
                  </a:moveTo>
                  <a:lnTo>
                    <a:pt x="90372" y="39266"/>
                  </a:lnTo>
                  <a:lnTo>
                    <a:pt x="76203" y="39266"/>
                  </a:lnTo>
                  <a:lnTo>
                    <a:pt x="45186" y="11421"/>
                  </a:lnTo>
                  <a:lnTo>
                    <a:pt x="14169" y="39266"/>
                  </a:lnTo>
                  <a:lnTo>
                    <a:pt x="0" y="39266"/>
                  </a:lnTo>
                  <a:lnTo>
                    <a:pt x="38277" y="0"/>
                  </a:lnTo>
                  <a:lnTo>
                    <a:pt x="52094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2A46A583-823A-36B8-0770-9B1D8B7DA909}"/>
                </a:ext>
              </a:extLst>
            </p:cNvPr>
            <p:cNvSpPr/>
            <p:nvPr/>
          </p:nvSpPr>
          <p:spPr>
            <a:xfrm>
              <a:off x="2292411" y="2923641"/>
              <a:ext cx="55761" cy="133232"/>
            </a:xfrm>
            <a:custGeom>
              <a:avLst/>
              <a:gdLst>
                <a:gd name="connsiteX0" fmla="*/ 55761 w 55761"/>
                <a:gd name="connsiteY0" fmla="*/ 123082 h 133232"/>
                <a:gd name="connsiteX1" fmla="*/ 55761 w 55761"/>
                <a:gd name="connsiteY1" fmla="*/ 133233 h 133232"/>
                <a:gd name="connsiteX2" fmla="*/ 51390 w 55761"/>
                <a:gd name="connsiteY2" fmla="*/ 133233 h 133232"/>
                <a:gd name="connsiteX3" fmla="*/ 27845 w 55761"/>
                <a:gd name="connsiteY3" fmla="*/ 128017 h 133232"/>
                <a:gd name="connsiteX4" fmla="*/ 21923 w 55761"/>
                <a:gd name="connsiteY4" fmla="*/ 107222 h 133232"/>
                <a:gd name="connsiteX5" fmla="*/ 21923 w 55761"/>
                <a:gd name="connsiteY5" fmla="*/ 90373 h 133232"/>
                <a:gd name="connsiteX6" fmla="*/ 18117 w 55761"/>
                <a:gd name="connsiteY6" fmla="*/ 75639 h 133232"/>
                <a:gd name="connsiteX7" fmla="*/ 4300 w 55761"/>
                <a:gd name="connsiteY7" fmla="*/ 71552 h 133232"/>
                <a:gd name="connsiteX8" fmla="*/ 0 w 55761"/>
                <a:gd name="connsiteY8" fmla="*/ 71552 h 133232"/>
                <a:gd name="connsiteX9" fmla="*/ 0 w 55761"/>
                <a:gd name="connsiteY9" fmla="*/ 61471 h 133232"/>
                <a:gd name="connsiteX10" fmla="*/ 4300 w 55761"/>
                <a:gd name="connsiteY10" fmla="*/ 61471 h 133232"/>
                <a:gd name="connsiteX11" fmla="*/ 18117 w 55761"/>
                <a:gd name="connsiteY11" fmla="*/ 57453 h 133232"/>
                <a:gd name="connsiteX12" fmla="*/ 21923 w 55761"/>
                <a:gd name="connsiteY12" fmla="*/ 42861 h 133232"/>
                <a:gd name="connsiteX13" fmla="*/ 21923 w 55761"/>
                <a:gd name="connsiteY13" fmla="*/ 25943 h 133232"/>
                <a:gd name="connsiteX14" fmla="*/ 27845 w 55761"/>
                <a:gd name="connsiteY14" fmla="*/ 5217 h 133232"/>
                <a:gd name="connsiteX15" fmla="*/ 51390 w 55761"/>
                <a:gd name="connsiteY15" fmla="*/ 0 h 133232"/>
                <a:gd name="connsiteX16" fmla="*/ 55761 w 55761"/>
                <a:gd name="connsiteY16" fmla="*/ 0 h 133232"/>
                <a:gd name="connsiteX17" fmla="*/ 55761 w 55761"/>
                <a:gd name="connsiteY17" fmla="*/ 10081 h 133232"/>
                <a:gd name="connsiteX18" fmla="*/ 50967 w 55761"/>
                <a:gd name="connsiteY18" fmla="*/ 10081 h 133232"/>
                <a:gd name="connsiteX19" fmla="*/ 37995 w 55761"/>
                <a:gd name="connsiteY19" fmla="*/ 13182 h 133232"/>
                <a:gd name="connsiteX20" fmla="*/ 34964 w 55761"/>
                <a:gd name="connsiteY20" fmla="*/ 26225 h 133232"/>
                <a:gd name="connsiteX21" fmla="*/ 34964 w 55761"/>
                <a:gd name="connsiteY21" fmla="*/ 43707 h 133232"/>
                <a:gd name="connsiteX22" fmla="*/ 31722 w 55761"/>
                <a:gd name="connsiteY22" fmla="*/ 59779 h 133232"/>
                <a:gd name="connsiteX23" fmla="*/ 20795 w 55761"/>
                <a:gd name="connsiteY23" fmla="*/ 66547 h 133232"/>
                <a:gd name="connsiteX24" fmla="*/ 31792 w 55761"/>
                <a:gd name="connsiteY24" fmla="*/ 73455 h 133232"/>
                <a:gd name="connsiteX25" fmla="*/ 34964 w 55761"/>
                <a:gd name="connsiteY25" fmla="*/ 89456 h 133232"/>
                <a:gd name="connsiteX26" fmla="*/ 34964 w 55761"/>
                <a:gd name="connsiteY26" fmla="*/ 106938 h 133232"/>
                <a:gd name="connsiteX27" fmla="*/ 37995 w 55761"/>
                <a:gd name="connsiteY27" fmla="*/ 119981 h 133232"/>
                <a:gd name="connsiteX28" fmla="*/ 50967 w 55761"/>
                <a:gd name="connsiteY28" fmla="*/ 123082 h 133232"/>
                <a:gd name="connsiteX29" fmla="*/ 55761 w 55761"/>
                <a:gd name="connsiteY29" fmla="*/ 123082 h 13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761" h="133232">
                  <a:moveTo>
                    <a:pt x="55761" y="123082"/>
                  </a:moveTo>
                  <a:lnTo>
                    <a:pt x="55761" y="133233"/>
                  </a:lnTo>
                  <a:lnTo>
                    <a:pt x="51390" y="133233"/>
                  </a:lnTo>
                  <a:cubicBezTo>
                    <a:pt x="39687" y="133233"/>
                    <a:pt x="31839" y="131494"/>
                    <a:pt x="27845" y="128017"/>
                  </a:cubicBezTo>
                  <a:cubicBezTo>
                    <a:pt x="23896" y="124539"/>
                    <a:pt x="21923" y="117608"/>
                    <a:pt x="21923" y="107222"/>
                  </a:cubicBezTo>
                  <a:lnTo>
                    <a:pt x="21923" y="90373"/>
                  </a:lnTo>
                  <a:cubicBezTo>
                    <a:pt x="21923" y="83277"/>
                    <a:pt x="20654" y="78366"/>
                    <a:pt x="18117" y="75639"/>
                  </a:cubicBezTo>
                  <a:cubicBezTo>
                    <a:pt x="15578" y="72914"/>
                    <a:pt x="10974" y="71552"/>
                    <a:pt x="4300" y="71552"/>
                  </a:cubicBezTo>
                  <a:lnTo>
                    <a:pt x="0" y="71552"/>
                  </a:lnTo>
                  <a:lnTo>
                    <a:pt x="0" y="61471"/>
                  </a:lnTo>
                  <a:lnTo>
                    <a:pt x="4300" y="61471"/>
                  </a:lnTo>
                  <a:cubicBezTo>
                    <a:pt x="11021" y="61471"/>
                    <a:pt x="15627" y="60131"/>
                    <a:pt x="18117" y="57453"/>
                  </a:cubicBezTo>
                  <a:cubicBezTo>
                    <a:pt x="20654" y="54727"/>
                    <a:pt x="21923" y="49864"/>
                    <a:pt x="21923" y="42861"/>
                  </a:cubicBezTo>
                  <a:lnTo>
                    <a:pt x="21923" y="25943"/>
                  </a:lnTo>
                  <a:cubicBezTo>
                    <a:pt x="21923" y="15556"/>
                    <a:pt x="23896" y="8647"/>
                    <a:pt x="27845" y="5217"/>
                  </a:cubicBezTo>
                  <a:cubicBezTo>
                    <a:pt x="31839" y="1738"/>
                    <a:pt x="39687" y="0"/>
                    <a:pt x="51390" y="0"/>
                  </a:cubicBezTo>
                  <a:lnTo>
                    <a:pt x="55761" y="0"/>
                  </a:lnTo>
                  <a:lnTo>
                    <a:pt x="55761" y="10081"/>
                  </a:lnTo>
                  <a:lnTo>
                    <a:pt x="50967" y="10081"/>
                  </a:lnTo>
                  <a:cubicBezTo>
                    <a:pt x="44340" y="10081"/>
                    <a:pt x="40016" y="11115"/>
                    <a:pt x="37995" y="13182"/>
                  </a:cubicBezTo>
                  <a:cubicBezTo>
                    <a:pt x="35975" y="15251"/>
                    <a:pt x="34964" y="19598"/>
                    <a:pt x="34964" y="26225"/>
                  </a:cubicBezTo>
                  <a:lnTo>
                    <a:pt x="34964" y="43707"/>
                  </a:lnTo>
                  <a:cubicBezTo>
                    <a:pt x="34964" y="51085"/>
                    <a:pt x="33883" y="56443"/>
                    <a:pt x="31722" y="59779"/>
                  </a:cubicBezTo>
                  <a:cubicBezTo>
                    <a:pt x="29608" y="63115"/>
                    <a:pt x="25965" y="65372"/>
                    <a:pt x="20795" y="66547"/>
                  </a:cubicBezTo>
                  <a:cubicBezTo>
                    <a:pt x="26012" y="67815"/>
                    <a:pt x="29677" y="70119"/>
                    <a:pt x="31792" y="73455"/>
                  </a:cubicBezTo>
                  <a:cubicBezTo>
                    <a:pt x="33906" y="76791"/>
                    <a:pt x="34964" y="82125"/>
                    <a:pt x="34964" y="89456"/>
                  </a:cubicBezTo>
                  <a:lnTo>
                    <a:pt x="34964" y="106938"/>
                  </a:lnTo>
                  <a:cubicBezTo>
                    <a:pt x="34964" y="113565"/>
                    <a:pt x="35975" y="117912"/>
                    <a:pt x="37995" y="119981"/>
                  </a:cubicBezTo>
                  <a:cubicBezTo>
                    <a:pt x="40016" y="122049"/>
                    <a:pt x="44340" y="123082"/>
                    <a:pt x="50967" y="123082"/>
                  </a:cubicBezTo>
                  <a:lnTo>
                    <a:pt x="55761" y="123082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D1B44A9-E558-D92D-FEE4-70437AB58656}"/>
                </a:ext>
              </a:extLst>
            </p:cNvPr>
            <p:cNvSpPr/>
            <p:nvPr/>
          </p:nvSpPr>
          <p:spPr>
            <a:xfrm>
              <a:off x="2377214" y="2926180"/>
              <a:ext cx="69296" cy="109193"/>
            </a:xfrm>
            <a:custGeom>
              <a:avLst/>
              <a:gdLst>
                <a:gd name="connsiteX0" fmla="*/ 47584 w 69296"/>
                <a:gd name="connsiteY0" fmla="*/ 50403 h 109193"/>
                <a:gd name="connsiteX1" fmla="*/ 63515 w 69296"/>
                <a:gd name="connsiteY1" fmla="*/ 59495 h 109193"/>
                <a:gd name="connsiteX2" fmla="*/ 69296 w 69296"/>
                <a:gd name="connsiteY2" fmla="*/ 76555 h 109193"/>
                <a:gd name="connsiteX3" fmla="*/ 58580 w 69296"/>
                <a:gd name="connsiteY3" fmla="*/ 100665 h 109193"/>
                <a:gd name="connsiteX4" fmla="*/ 28127 w 69296"/>
                <a:gd name="connsiteY4" fmla="*/ 109194 h 109193"/>
                <a:gd name="connsiteX5" fmla="*/ 14452 w 69296"/>
                <a:gd name="connsiteY5" fmla="*/ 107854 h 109193"/>
                <a:gd name="connsiteX6" fmla="*/ 0 w 69296"/>
                <a:gd name="connsiteY6" fmla="*/ 103977 h 109193"/>
                <a:gd name="connsiteX7" fmla="*/ 0 w 69296"/>
                <a:gd name="connsiteY7" fmla="*/ 90231 h 109193"/>
                <a:gd name="connsiteX8" fmla="*/ 12971 w 69296"/>
                <a:gd name="connsiteY8" fmla="*/ 95448 h 109193"/>
                <a:gd name="connsiteX9" fmla="*/ 27704 w 69296"/>
                <a:gd name="connsiteY9" fmla="*/ 97211 h 109193"/>
                <a:gd name="connsiteX10" fmla="*/ 48076 w 69296"/>
                <a:gd name="connsiteY10" fmla="*/ 91922 h 109193"/>
                <a:gd name="connsiteX11" fmla="*/ 55126 w 69296"/>
                <a:gd name="connsiteY11" fmla="*/ 76555 h 109193"/>
                <a:gd name="connsiteX12" fmla="*/ 48571 w 69296"/>
                <a:gd name="connsiteY12" fmla="*/ 62034 h 109193"/>
                <a:gd name="connsiteX13" fmla="*/ 30453 w 69296"/>
                <a:gd name="connsiteY13" fmla="*/ 56746 h 109193"/>
                <a:gd name="connsiteX14" fmla="*/ 18188 w 69296"/>
                <a:gd name="connsiteY14" fmla="*/ 56746 h 109193"/>
                <a:gd name="connsiteX15" fmla="*/ 18188 w 69296"/>
                <a:gd name="connsiteY15" fmla="*/ 45045 h 109193"/>
                <a:gd name="connsiteX16" fmla="*/ 31017 w 69296"/>
                <a:gd name="connsiteY16" fmla="*/ 45045 h 109193"/>
                <a:gd name="connsiteX17" fmla="*/ 47090 w 69296"/>
                <a:gd name="connsiteY17" fmla="*/ 40886 h 109193"/>
                <a:gd name="connsiteX18" fmla="*/ 52660 w 69296"/>
                <a:gd name="connsiteY18" fmla="*/ 28760 h 109193"/>
                <a:gd name="connsiteX19" fmla="*/ 46879 w 69296"/>
                <a:gd name="connsiteY19" fmla="*/ 16354 h 109193"/>
                <a:gd name="connsiteX20" fmla="*/ 30453 w 69296"/>
                <a:gd name="connsiteY20" fmla="*/ 11983 h 109193"/>
                <a:gd name="connsiteX21" fmla="*/ 17907 w 69296"/>
                <a:gd name="connsiteY21" fmla="*/ 13252 h 109193"/>
                <a:gd name="connsiteX22" fmla="*/ 3172 w 69296"/>
                <a:gd name="connsiteY22" fmla="*/ 17200 h 109193"/>
                <a:gd name="connsiteX23" fmla="*/ 3172 w 69296"/>
                <a:gd name="connsiteY23" fmla="*/ 4511 h 109193"/>
                <a:gd name="connsiteX24" fmla="*/ 18329 w 69296"/>
                <a:gd name="connsiteY24" fmla="*/ 1128 h 109193"/>
                <a:gd name="connsiteX25" fmla="*/ 31722 w 69296"/>
                <a:gd name="connsiteY25" fmla="*/ 0 h 109193"/>
                <a:gd name="connsiteX26" fmla="*/ 57383 w 69296"/>
                <a:gd name="connsiteY26" fmla="*/ 7401 h 109193"/>
                <a:gd name="connsiteX27" fmla="*/ 66829 w 69296"/>
                <a:gd name="connsiteY27" fmla="*/ 27281 h 109193"/>
                <a:gd name="connsiteX28" fmla="*/ 61824 w 69296"/>
                <a:gd name="connsiteY28" fmla="*/ 42083 h 109193"/>
                <a:gd name="connsiteX29" fmla="*/ 47584 w 69296"/>
                <a:gd name="connsiteY29" fmla="*/ 50403 h 10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9296" h="109193">
                  <a:moveTo>
                    <a:pt x="47584" y="50403"/>
                  </a:moveTo>
                  <a:cubicBezTo>
                    <a:pt x="54398" y="51859"/>
                    <a:pt x="59709" y="54889"/>
                    <a:pt x="63515" y="59495"/>
                  </a:cubicBezTo>
                  <a:cubicBezTo>
                    <a:pt x="67370" y="64102"/>
                    <a:pt x="69296" y="69787"/>
                    <a:pt x="69296" y="76555"/>
                  </a:cubicBezTo>
                  <a:cubicBezTo>
                    <a:pt x="69296" y="86942"/>
                    <a:pt x="65724" y="94978"/>
                    <a:pt x="58580" y="100665"/>
                  </a:cubicBezTo>
                  <a:cubicBezTo>
                    <a:pt x="51437" y="106350"/>
                    <a:pt x="41286" y="109194"/>
                    <a:pt x="28127" y="109194"/>
                  </a:cubicBezTo>
                  <a:cubicBezTo>
                    <a:pt x="23710" y="109194"/>
                    <a:pt x="19153" y="108746"/>
                    <a:pt x="14452" y="107854"/>
                  </a:cubicBezTo>
                  <a:cubicBezTo>
                    <a:pt x="9799" y="107008"/>
                    <a:pt x="4982" y="105715"/>
                    <a:pt x="0" y="103977"/>
                  </a:cubicBezTo>
                  <a:lnTo>
                    <a:pt x="0" y="90231"/>
                  </a:lnTo>
                  <a:cubicBezTo>
                    <a:pt x="3948" y="92533"/>
                    <a:pt x="8271" y="94273"/>
                    <a:pt x="12971" y="95448"/>
                  </a:cubicBezTo>
                  <a:cubicBezTo>
                    <a:pt x="17672" y="96622"/>
                    <a:pt x="22582" y="97211"/>
                    <a:pt x="27704" y="97211"/>
                  </a:cubicBezTo>
                  <a:cubicBezTo>
                    <a:pt x="36633" y="97211"/>
                    <a:pt x="43425" y="95448"/>
                    <a:pt x="48076" y="91922"/>
                  </a:cubicBezTo>
                  <a:cubicBezTo>
                    <a:pt x="52777" y="88398"/>
                    <a:pt x="55126" y="83275"/>
                    <a:pt x="55126" y="76555"/>
                  </a:cubicBezTo>
                  <a:cubicBezTo>
                    <a:pt x="55126" y="70351"/>
                    <a:pt x="52940" y="65511"/>
                    <a:pt x="48571" y="62034"/>
                  </a:cubicBezTo>
                  <a:cubicBezTo>
                    <a:pt x="44246" y="58509"/>
                    <a:pt x="38208" y="56746"/>
                    <a:pt x="30453" y="56746"/>
                  </a:cubicBezTo>
                  <a:lnTo>
                    <a:pt x="18188" y="56746"/>
                  </a:lnTo>
                  <a:lnTo>
                    <a:pt x="18188" y="45045"/>
                  </a:lnTo>
                  <a:lnTo>
                    <a:pt x="31017" y="45045"/>
                  </a:lnTo>
                  <a:cubicBezTo>
                    <a:pt x="38020" y="45045"/>
                    <a:pt x="43378" y="43658"/>
                    <a:pt x="47090" y="40886"/>
                  </a:cubicBezTo>
                  <a:cubicBezTo>
                    <a:pt x="50803" y="38065"/>
                    <a:pt x="52660" y="34024"/>
                    <a:pt x="52660" y="28760"/>
                  </a:cubicBezTo>
                  <a:cubicBezTo>
                    <a:pt x="52660" y="23357"/>
                    <a:pt x="50734" y="19220"/>
                    <a:pt x="46879" y="16354"/>
                  </a:cubicBezTo>
                  <a:cubicBezTo>
                    <a:pt x="43073" y="13439"/>
                    <a:pt x="37597" y="11983"/>
                    <a:pt x="30453" y="11983"/>
                  </a:cubicBezTo>
                  <a:cubicBezTo>
                    <a:pt x="26554" y="11983"/>
                    <a:pt x="22370" y="12406"/>
                    <a:pt x="17907" y="13252"/>
                  </a:cubicBezTo>
                  <a:cubicBezTo>
                    <a:pt x="13441" y="14097"/>
                    <a:pt x="8530" y="15413"/>
                    <a:pt x="3172" y="17200"/>
                  </a:cubicBezTo>
                  <a:lnTo>
                    <a:pt x="3172" y="4511"/>
                  </a:lnTo>
                  <a:cubicBezTo>
                    <a:pt x="8577" y="3007"/>
                    <a:pt x="13629" y="1879"/>
                    <a:pt x="18329" y="1128"/>
                  </a:cubicBezTo>
                  <a:cubicBezTo>
                    <a:pt x="23075" y="376"/>
                    <a:pt x="27540" y="0"/>
                    <a:pt x="31722" y="0"/>
                  </a:cubicBezTo>
                  <a:cubicBezTo>
                    <a:pt x="42530" y="0"/>
                    <a:pt x="51085" y="2468"/>
                    <a:pt x="57383" y="7401"/>
                  </a:cubicBezTo>
                  <a:cubicBezTo>
                    <a:pt x="63681" y="12289"/>
                    <a:pt x="66829" y="18916"/>
                    <a:pt x="66829" y="27281"/>
                  </a:cubicBezTo>
                  <a:cubicBezTo>
                    <a:pt x="66829" y="33109"/>
                    <a:pt x="65160" y="38042"/>
                    <a:pt x="61824" y="42083"/>
                  </a:cubicBezTo>
                  <a:cubicBezTo>
                    <a:pt x="58488" y="46079"/>
                    <a:pt x="53741" y="48852"/>
                    <a:pt x="47584" y="50403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8EAFAB3B-8298-0AAC-65D6-9110D8D5055E}"/>
                </a:ext>
              </a:extLst>
            </p:cNvPr>
            <p:cNvSpPr/>
            <p:nvPr/>
          </p:nvSpPr>
          <p:spPr>
            <a:xfrm>
              <a:off x="2468646" y="2926180"/>
              <a:ext cx="66826" cy="107148"/>
            </a:xfrm>
            <a:custGeom>
              <a:avLst/>
              <a:gdLst>
                <a:gd name="connsiteX0" fmla="*/ 17129 w 66826"/>
                <a:gd name="connsiteY0" fmla="*/ 95166 h 107148"/>
                <a:gd name="connsiteX1" fmla="*/ 66827 w 66826"/>
                <a:gd name="connsiteY1" fmla="*/ 95166 h 107148"/>
                <a:gd name="connsiteX2" fmla="*/ 66827 w 66826"/>
                <a:gd name="connsiteY2" fmla="*/ 107149 h 107148"/>
                <a:gd name="connsiteX3" fmla="*/ 0 w 66826"/>
                <a:gd name="connsiteY3" fmla="*/ 107149 h 107148"/>
                <a:gd name="connsiteX4" fmla="*/ 0 w 66826"/>
                <a:gd name="connsiteY4" fmla="*/ 95166 h 107148"/>
                <a:gd name="connsiteX5" fmla="*/ 22064 w 66826"/>
                <a:gd name="connsiteY5" fmla="*/ 72677 h 107148"/>
                <a:gd name="connsiteX6" fmla="*/ 39687 w 66826"/>
                <a:gd name="connsiteY6" fmla="*/ 54421 h 107148"/>
                <a:gd name="connsiteX7" fmla="*/ 49204 w 66826"/>
                <a:gd name="connsiteY7" fmla="*/ 41450 h 107148"/>
                <a:gd name="connsiteX8" fmla="*/ 51953 w 66826"/>
                <a:gd name="connsiteY8" fmla="*/ 30946 h 107148"/>
                <a:gd name="connsiteX9" fmla="*/ 46032 w 66826"/>
                <a:gd name="connsiteY9" fmla="*/ 17270 h 107148"/>
                <a:gd name="connsiteX10" fmla="*/ 30734 w 66826"/>
                <a:gd name="connsiteY10" fmla="*/ 11983 h 107148"/>
                <a:gd name="connsiteX11" fmla="*/ 16565 w 66826"/>
                <a:gd name="connsiteY11" fmla="*/ 14310 h 107148"/>
                <a:gd name="connsiteX12" fmla="*/ 705 w 66826"/>
                <a:gd name="connsiteY12" fmla="*/ 21359 h 107148"/>
                <a:gd name="connsiteX13" fmla="*/ 705 w 66826"/>
                <a:gd name="connsiteY13" fmla="*/ 6978 h 107148"/>
                <a:gd name="connsiteX14" fmla="*/ 16777 w 66826"/>
                <a:gd name="connsiteY14" fmla="*/ 1761 h 107148"/>
                <a:gd name="connsiteX15" fmla="*/ 30452 w 66826"/>
                <a:gd name="connsiteY15" fmla="*/ 0 h 107148"/>
                <a:gd name="connsiteX16" fmla="*/ 56535 w 66826"/>
                <a:gd name="connsiteY16" fmla="*/ 8177 h 107148"/>
                <a:gd name="connsiteX17" fmla="*/ 66263 w 66826"/>
                <a:gd name="connsiteY17" fmla="*/ 30029 h 107148"/>
                <a:gd name="connsiteX18" fmla="*/ 63795 w 66826"/>
                <a:gd name="connsiteY18" fmla="*/ 42367 h 107148"/>
                <a:gd name="connsiteX19" fmla="*/ 54985 w 66826"/>
                <a:gd name="connsiteY19" fmla="*/ 56041 h 107148"/>
                <a:gd name="connsiteX20" fmla="*/ 43776 w 66826"/>
                <a:gd name="connsiteY20" fmla="*/ 67885 h 107148"/>
                <a:gd name="connsiteX21" fmla="*/ 17129 w 66826"/>
                <a:gd name="connsiteY21" fmla="*/ 95166 h 1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826" h="107148">
                  <a:moveTo>
                    <a:pt x="17129" y="95166"/>
                  </a:moveTo>
                  <a:lnTo>
                    <a:pt x="66827" y="95166"/>
                  </a:lnTo>
                  <a:lnTo>
                    <a:pt x="66827" y="107149"/>
                  </a:lnTo>
                  <a:lnTo>
                    <a:pt x="0" y="107149"/>
                  </a:lnTo>
                  <a:lnTo>
                    <a:pt x="0" y="95166"/>
                  </a:lnTo>
                  <a:cubicBezTo>
                    <a:pt x="5403" y="89573"/>
                    <a:pt x="12759" y="82076"/>
                    <a:pt x="22064" y="72677"/>
                  </a:cubicBezTo>
                  <a:cubicBezTo>
                    <a:pt x="31416" y="63232"/>
                    <a:pt x="37291" y="57146"/>
                    <a:pt x="39687" y="54421"/>
                  </a:cubicBezTo>
                  <a:cubicBezTo>
                    <a:pt x="44244" y="49298"/>
                    <a:pt x="47417" y="44974"/>
                    <a:pt x="49204" y="41450"/>
                  </a:cubicBezTo>
                  <a:cubicBezTo>
                    <a:pt x="51036" y="37877"/>
                    <a:pt x="51953" y="34376"/>
                    <a:pt x="51953" y="30946"/>
                  </a:cubicBezTo>
                  <a:cubicBezTo>
                    <a:pt x="51953" y="25353"/>
                    <a:pt x="49980" y="20794"/>
                    <a:pt x="46032" y="17270"/>
                  </a:cubicBezTo>
                  <a:cubicBezTo>
                    <a:pt x="42132" y="13746"/>
                    <a:pt x="37031" y="11983"/>
                    <a:pt x="30734" y="11983"/>
                  </a:cubicBezTo>
                  <a:cubicBezTo>
                    <a:pt x="26270" y="11983"/>
                    <a:pt x="21547" y="12759"/>
                    <a:pt x="16565" y="14310"/>
                  </a:cubicBezTo>
                  <a:cubicBezTo>
                    <a:pt x="11631" y="15860"/>
                    <a:pt x="6345" y="18211"/>
                    <a:pt x="705" y="21359"/>
                  </a:cubicBezTo>
                  <a:lnTo>
                    <a:pt x="705" y="6978"/>
                  </a:lnTo>
                  <a:cubicBezTo>
                    <a:pt x="6439" y="4676"/>
                    <a:pt x="11795" y="2936"/>
                    <a:pt x="16777" y="1761"/>
                  </a:cubicBezTo>
                  <a:cubicBezTo>
                    <a:pt x="21759" y="586"/>
                    <a:pt x="26317" y="0"/>
                    <a:pt x="30452" y="0"/>
                  </a:cubicBezTo>
                  <a:cubicBezTo>
                    <a:pt x="41356" y="0"/>
                    <a:pt x="50050" y="2725"/>
                    <a:pt x="56535" y="8177"/>
                  </a:cubicBezTo>
                  <a:cubicBezTo>
                    <a:pt x="63021" y="13629"/>
                    <a:pt x="66263" y="20912"/>
                    <a:pt x="66263" y="30029"/>
                  </a:cubicBezTo>
                  <a:cubicBezTo>
                    <a:pt x="66263" y="34353"/>
                    <a:pt x="65440" y="38465"/>
                    <a:pt x="63795" y="42367"/>
                  </a:cubicBezTo>
                  <a:cubicBezTo>
                    <a:pt x="62198" y="46220"/>
                    <a:pt x="59261" y="50777"/>
                    <a:pt x="54985" y="56041"/>
                  </a:cubicBezTo>
                  <a:cubicBezTo>
                    <a:pt x="53810" y="57404"/>
                    <a:pt x="50074" y="61352"/>
                    <a:pt x="43776" y="67885"/>
                  </a:cubicBezTo>
                  <a:cubicBezTo>
                    <a:pt x="37479" y="74371"/>
                    <a:pt x="28595" y="83463"/>
                    <a:pt x="17129" y="95166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4FC87B52-9205-4E4D-1A29-9F262CB5DECF}"/>
                </a:ext>
              </a:extLst>
            </p:cNvPr>
            <p:cNvSpPr/>
            <p:nvPr/>
          </p:nvSpPr>
          <p:spPr>
            <a:xfrm>
              <a:off x="2567971" y="2923641"/>
              <a:ext cx="55759" cy="133232"/>
            </a:xfrm>
            <a:custGeom>
              <a:avLst/>
              <a:gdLst>
                <a:gd name="connsiteX0" fmla="*/ 0 w 55759"/>
                <a:gd name="connsiteY0" fmla="*/ 123082 h 133232"/>
                <a:gd name="connsiteX1" fmla="*/ 4933 w 55759"/>
                <a:gd name="connsiteY1" fmla="*/ 123082 h 133232"/>
                <a:gd name="connsiteX2" fmla="*/ 17764 w 55759"/>
                <a:gd name="connsiteY2" fmla="*/ 120051 h 133232"/>
                <a:gd name="connsiteX3" fmla="*/ 20795 w 55759"/>
                <a:gd name="connsiteY3" fmla="*/ 106938 h 133232"/>
                <a:gd name="connsiteX4" fmla="*/ 20795 w 55759"/>
                <a:gd name="connsiteY4" fmla="*/ 89456 h 133232"/>
                <a:gd name="connsiteX5" fmla="*/ 23968 w 55759"/>
                <a:gd name="connsiteY5" fmla="*/ 73455 h 133232"/>
                <a:gd name="connsiteX6" fmla="*/ 34964 w 55759"/>
                <a:gd name="connsiteY6" fmla="*/ 66547 h 133232"/>
                <a:gd name="connsiteX7" fmla="*/ 23968 w 55759"/>
                <a:gd name="connsiteY7" fmla="*/ 59779 h 133232"/>
                <a:gd name="connsiteX8" fmla="*/ 20795 w 55759"/>
                <a:gd name="connsiteY8" fmla="*/ 43707 h 133232"/>
                <a:gd name="connsiteX9" fmla="*/ 20795 w 55759"/>
                <a:gd name="connsiteY9" fmla="*/ 26225 h 133232"/>
                <a:gd name="connsiteX10" fmla="*/ 17764 w 55759"/>
                <a:gd name="connsiteY10" fmla="*/ 13182 h 133232"/>
                <a:gd name="connsiteX11" fmla="*/ 4933 w 55759"/>
                <a:gd name="connsiteY11" fmla="*/ 10081 h 133232"/>
                <a:gd name="connsiteX12" fmla="*/ 0 w 55759"/>
                <a:gd name="connsiteY12" fmla="*/ 10081 h 133232"/>
                <a:gd name="connsiteX13" fmla="*/ 0 w 55759"/>
                <a:gd name="connsiteY13" fmla="*/ 0 h 133232"/>
                <a:gd name="connsiteX14" fmla="*/ 4441 w 55759"/>
                <a:gd name="connsiteY14" fmla="*/ 0 h 133232"/>
                <a:gd name="connsiteX15" fmla="*/ 27845 w 55759"/>
                <a:gd name="connsiteY15" fmla="*/ 5217 h 133232"/>
                <a:gd name="connsiteX16" fmla="*/ 33767 w 55759"/>
                <a:gd name="connsiteY16" fmla="*/ 25943 h 133232"/>
                <a:gd name="connsiteX17" fmla="*/ 33767 w 55759"/>
                <a:gd name="connsiteY17" fmla="*/ 42861 h 133232"/>
                <a:gd name="connsiteX18" fmla="*/ 37573 w 55759"/>
                <a:gd name="connsiteY18" fmla="*/ 57453 h 133232"/>
                <a:gd name="connsiteX19" fmla="*/ 51390 w 55759"/>
                <a:gd name="connsiteY19" fmla="*/ 61471 h 133232"/>
                <a:gd name="connsiteX20" fmla="*/ 55759 w 55759"/>
                <a:gd name="connsiteY20" fmla="*/ 61471 h 133232"/>
                <a:gd name="connsiteX21" fmla="*/ 55759 w 55759"/>
                <a:gd name="connsiteY21" fmla="*/ 71552 h 133232"/>
                <a:gd name="connsiteX22" fmla="*/ 51390 w 55759"/>
                <a:gd name="connsiteY22" fmla="*/ 71552 h 133232"/>
                <a:gd name="connsiteX23" fmla="*/ 37573 w 55759"/>
                <a:gd name="connsiteY23" fmla="*/ 75639 h 133232"/>
                <a:gd name="connsiteX24" fmla="*/ 33767 w 55759"/>
                <a:gd name="connsiteY24" fmla="*/ 90373 h 133232"/>
                <a:gd name="connsiteX25" fmla="*/ 33767 w 55759"/>
                <a:gd name="connsiteY25" fmla="*/ 107222 h 133232"/>
                <a:gd name="connsiteX26" fmla="*/ 27845 w 55759"/>
                <a:gd name="connsiteY26" fmla="*/ 128017 h 133232"/>
                <a:gd name="connsiteX27" fmla="*/ 4441 w 55759"/>
                <a:gd name="connsiteY27" fmla="*/ 133233 h 133232"/>
                <a:gd name="connsiteX28" fmla="*/ 0 w 55759"/>
                <a:gd name="connsiteY28" fmla="*/ 133233 h 133232"/>
                <a:gd name="connsiteX29" fmla="*/ 0 w 55759"/>
                <a:gd name="connsiteY29" fmla="*/ 123082 h 13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759" h="133232">
                  <a:moveTo>
                    <a:pt x="0" y="123082"/>
                  </a:moveTo>
                  <a:lnTo>
                    <a:pt x="4933" y="123082"/>
                  </a:lnTo>
                  <a:cubicBezTo>
                    <a:pt x="11513" y="123082"/>
                    <a:pt x="15791" y="122071"/>
                    <a:pt x="17764" y="120051"/>
                  </a:cubicBezTo>
                  <a:cubicBezTo>
                    <a:pt x="19784" y="118030"/>
                    <a:pt x="20795" y="113659"/>
                    <a:pt x="20795" y="106938"/>
                  </a:cubicBezTo>
                  <a:lnTo>
                    <a:pt x="20795" y="89456"/>
                  </a:lnTo>
                  <a:cubicBezTo>
                    <a:pt x="20795" y="82125"/>
                    <a:pt x="21853" y="76791"/>
                    <a:pt x="23968" y="73455"/>
                  </a:cubicBezTo>
                  <a:cubicBezTo>
                    <a:pt x="26082" y="70119"/>
                    <a:pt x="29749" y="67815"/>
                    <a:pt x="34964" y="66547"/>
                  </a:cubicBezTo>
                  <a:cubicBezTo>
                    <a:pt x="29749" y="65372"/>
                    <a:pt x="26082" y="63115"/>
                    <a:pt x="23968" y="59779"/>
                  </a:cubicBezTo>
                  <a:cubicBezTo>
                    <a:pt x="21853" y="56443"/>
                    <a:pt x="20795" y="51085"/>
                    <a:pt x="20795" y="43707"/>
                  </a:cubicBezTo>
                  <a:lnTo>
                    <a:pt x="20795" y="26225"/>
                  </a:lnTo>
                  <a:cubicBezTo>
                    <a:pt x="20795" y="19551"/>
                    <a:pt x="19784" y="15202"/>
                    <a:pt x="17764" y="13182"/>
                  </a:cubicBezTo>
                  <a:cubicBezTo>
                    <a:pt x="15791" y="11115"/>
                    <a:pt x="11513" y="10081"/>
                    <a:pt x="4933" y="10081"/>
                  </a:cubicBezTo>
                  <a:lnTo>
                    <a:pt x="0" y="10081"/>
                  </a:lnTo>
                  <a:lnTo>
                    <a:pt x="0" y="0"/>
                  </a:lnTo>
                  <a:lnTo>
                    <a:pt x="4441" y="0"/>
                  </a:lnTo>
                  <a:cubicBezTo>
                    <a:pt x="16144" y="0"/>
                    <a:pt x="23945" y="1738"/>
                    <a:pt x="27845" y="5217"/>
                  </a:cubicBezTo>
                  <a:cubicBezTo>
                    <a:pt x="31793" y="8647"/>
                    <a:pt x="33767" y="15556"/>
                    <a:pt x="33767" y="25943"/>
                  </a:cubicBezTo>
                  <a:lnTo>
                    <a:pt x="33767" y="42861"/>
                  </a:lnTo>
                  <a:cubicBezTo>
                    <a:pt x="33767" y="49864"/>
                    <a:pt x="35035" y="54727"/>
                    <a:pt x="37573" y="57453"/>
                  </a:cubicBezTo>
                  <a:cubicBezTo>
                    <a:pt x="40111" y="60131"/>
                    <a:pt x="44716" y="61471"/>
                    <a:pt x="51390" y="61471"/>
                  </a:cubicBezTo>
                  <a:lnTo>
                    <a:pt x="55759" y="61471"/>
                  </a:lnTo>
                  <a:lnTo>
                    <a:pt x="55759" y="71552"/>
                  </a:lnTo>
                  <a:lnTo>
                    <a:pt x="51390" y="71552"/>
                  </a:lnTo>
                  <a:cubicBezTo>
                    <a:pt x="44716" y="71552"/>
                    <a:pt x="40111" y="72914"/>
                    <a:pt x="37573" y="75639"/>
                  </a:cubicBezTo>
                  <a:cubicBezTo>
                    <a:pt x="35035" y="78366"/>
                    <a:pt x="33767" y="83277"/>
                    <a:pt x="33767" y="90373"/>
                  </a:cubicBezTo>
                  <a:lnTo>
                    <a:pt x="33767" y="107222"/>
                  </a:lnTo>
                  <a:cubicBezTo>
                    <a:pt x="33767" y="117608"/>
                    <a:pt x="31793" y="124539"/>
                    <a:pt x="27845" y="128017"/>
                  </a:cubicBezTo>
                  <a:cubicBezTo>
                    <a:pt x="23945" y="131494"/>
                    <a:pt x="16144" y="133233"/>
                    <a:pt x="4441" y="133233"/>
                  </a:cubicBezTo>
                  <a:lnTo>
                    <a:pt x="0" y="133233"/>
                  </a:lnTo>
                  <a:lnTo>
                    <a:pt x="0" y="123082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6E84EBAB-49C4-5316-3728-E323A6B2AB36}"/>
                </a:ext>
              </a:extLst>
            </p:cNvPr>
            <p:cNvSpPr/>
            <p:nvPr/>
          </p:nvSpPr>
          <p:spPr>
            <a:xfrm>
              <a:off x="2072118" y="2155613"/>
              <a:ext cx="66828" cy="107150"/>
            </a:xfrm>
            <a:custGeom>
              <a:avLst/>
              <a:gdLst>
                <a:gd name="connsiteX0" fmla="*/ 17130 w 66828"/>
                <a:gd name="connsiteY0" fmla="*/ 95166 h 107150"/>
                <a:gd name="connsiteX1" fmla="*/ 66829 w 66828"/>
                <a:gd name="connsiteY1" fmla="*/ 95166 h 107150"/>
                <a:gd name="connsiteX2" fmla="*/ 66829 w 66828"/>
                <a:gd name="connsiteY2" fmla="*/ 107150 h 107150"/>
                <a:gd name="connsiteX3" fmla="*/ 0 w 66828"/>
                <a:gd name="connsiteY3" fmla="*/ 107150 h 107150"/>
                <a:gd name="connsiteX4" fmla="*/ 0 w 66828"/>
                <a:gd name="connsiteY4" fmla="*/ 95166 h 107150"/>
                <a:gd name="connsiteX5" fmla="*/ 22064 w 66828"/>
                <a:gd name="connsiteY5" fmla="*/ 72679 h 107150"/>
                <a:gd name="connsiteX6" fmla="*/ 39689 w 66828"/>
                <a:gd name="connsiteY6" fmla="*/ 54421 h 107150"/>
                <a:gd name="connsiteX7" fmla="*/ 49204 w 66828"/>
                <a:gd name="connsiteY7" fmla="*/ 41450 h 107150"/>
                <a:gd name="connsiteX8" fmla="*/ 51953 w 66828"/>
                <a:gd name="connsiteY8" fmla="*/ 30947 h 107150"/>
                <a:gd name="connsiteX9" fmla="*/ 46033 w 66828"/>
                <a:gd name="connsiteY9" fmla="*/ 17271 h 107150"/>
                <a:gd name="connsiteX10" fmla="*/ 30735 w 66828"/>
                <a:gd name="connsiteY10" fmla="*/ 11984 h 107150"/>
                <a:gd name="connsiteX11" fmla="*/ 16567 w 66828"/>
                <a:gd name="connsiteY11" fmla="*/ 14310 h 107150"/>
                <a:gd name="connsiteX12" fmla="*/ 705 w 66828"/>
                <a:gd name="connsiteY12" fmla="*/ 21359 h 107150"/>
                <a:gd name="connsiteX13" fmla="*/ 705 w 66828"/>
                <a:gd name="connsiteY13" fmla="*/ 6979 h 107150"/>
                <a:gd name="connsiteX14" fmla="*/ 16777 w 66828"/>
                <a:gd name="connsiteY14" fmla="*/ 1762 h 107150"/>
                <a:gd name="connsiteX15" fmla="*/ 30453 w 66828"/>
                <a:gd name="connsiteY15" fmla="*/ 0 h 107150"/>
                <a:gd name="connsiteX16" fmla="*/ 56535 w 66828"/>
                <a:gd name="connsiteY16" fmla="*/ 8177 h 107150"/>
                <a:gd name="connsiteX17" fmla="*/ 66265 w 66828"/>
                <a:gd name="connsiteY17" fmla="*/ 30030 h 107150"/>
                <a:gd name="connsiteX18" fmla="*/ 63797 w 66828"/>
                <a:gd name="connsiteY18" fmla="*/ 42367 h 107150"/>
                <a:gd name="connsiteX19" fmla="*/ 54985 w 66828"/>
                <a:gd name="connsiteY19" fmla="*/ 56042 h 107150"/>
                <a:gd name="connsiteX20" fmla="*/ 43776 w 66828"/>
                <a:gd name="connsiteY20" fmla="*/ 67885 h 107150"/>
                <a:gd name="connsiteX21" fmla="*/ 17130 w 66828"/>
                <a:gd name="connsiteY21" fmla="*/ 95166 h 10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828" h="107150">
                  <a:moveTo>
                    <a:pt x="17130" y="95166"/>
                  </a:moveTo>
                  <a:lnTo>
                    <a:pt x="66829" y="95166"/>
                  </a:lnTo>
                  <a:lnTo>
                    <a:pt x="66829" y="107150"/>
                  </a:lnTo>
                  <a:lnTo>
                    <a:pt x="0" y="107150"/>
                  </a:lnTo>
                  <a:lnTo>
                    <a:pt x="0" y="95166"/>
                  </a:lnTo>
                  <a:cubicBezTo>
                    <a:pt x="5405" y="89574"/>
                    <a:pt x="12759" y="82078"/>
                    <a:pt x="22064" y="72679"/>
                  </a:cubicBezTo>
                  <a:cubicBezTo>
                    <a:pt x="31417" y="63233"/>
                    <a:pt x="37292" y="57147"/>
                    <a:pt x="39689" y="54421"/>
                  </a:cubicBezTo>
                  <a:cubicBezTo>
                    <a:pt x="44246" y="49298"/>
                    <a:pt x="47419" y="44975"/>
                    <a:pt x="49204" y="41450"/>
                  </a:cubicBezTo>
                  <a:cubicBezTo>
                    <a:pt x="51036" y="37878"/>
                    <a:pt x="51953" y="34377"/>
                    <a:pt x="51953" y="30947"/>
                  </a:cubicBezTo>
                  <a:cubicBezTo>
                    <a:pt x="51953" y="25354"/>
                    <a:pt x="49980" y="20795"/>
                    <a:pt x="46033" y="17271"/>
                  </a:cubicBezTo>
                  <a:cubicBezTo>
                    <a:pt x="42132" y="13746"/>
                    <a:pt x="37033" y="11984"/>
                    <a:pt x="30735" y="11984"/>
                  </a:cubicBezTo>
                  <a:cubicBezTo>
                    <a:pt x="26272" y="11984"/>
                    <a:pt x="21549" y="12759"/>
                    <a:pt x="16567" y="14310"/>
                  </a:cubicBezTo>
                  <a:cubicBezTo>
                    <a:pt x="11631" y="15861"/>
                    <a:pt x="6345" y="18211"/>
                    <a:pt x="705" y="21359"/>
                  </a:cubicBezTo>
                  <a:lnTo>
                    <a:pt x="705" y="6979"/>
                  </a:lnTo>
                  <a:cubicBezTo>
                    <a:pt x="6439" y="4676"/>
                    <a:pt x="11795" y="2937"/>
                    <a:pt x="16777" y="1762"/>
                  </a:cubicBezTo>
                  <a:cubicBezTo>
                    <a:pt x="21759" y="587"/>
                    <a:pt x="26317" y="0"/>
                    <a:pt x="30453" y="0"/>
                  </a:cubicBezTo>
                  <a:cubicBezTo>
                    <a:pt x="41356" y="0"/>
                    <a:pt x="50050" y="2726"/>
                    <a:pt x="56535" y="8177"/>
                  </a:cubicBezTo>
                  <a:cubicBezTo>
                    <a:pt x="63021" y="13629"/>
                    <a:pt x="66265" y="20913"/>
                    <a:pt x="66265" y="30030"/>
                  </a:cubicBezTo>
                  <a:cubicBezTo>
                    <a:pt x="66265" y="34354"/>
                    <a:pt x="65442" y="38466"/>
                    <a:pt x="63797" y="42367"/>
                  </a:cubicBezTo>
                  <a:cubicBezTo>
                    <a:pt x="62200" y="46220"/>
                    <a:pt x="59262" y="50779"/>
                    <a:pt x="54985" y="56042"/>
                  </a:cubicBezTo>
                  <a:cubicBezTo>
                    <a:pt x="53810" y="57405"/>
                    <a:pt x="50074" y="61353"/>
                    <a:pt x="43776" y="67885"/>
                  </a:cubicBezTo>
                  <a:cubicBezTo>
                    <a:pt x="37479" y="74371"/>
                    <a:pt x="28597" y="83464"/>
                    <a:pt x="17130" y="95166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4D2412E3-6846-CEF9-F140-C037CBEE27F3}"/>
                </a:ext>
              </a:extLst>
            </p:cNvPr>
            <p:cNvSpPr/>
            <p:nvPr/>
          </p:nvSpPr>
          <p:spPr>
            <a:xfrm>
              <a:off x="2168695" y="2157516"/>
              <a:ext cx="90371" cy="39264"/>
            </a:xfrm>
            <a:custGeom>
              <a:avLst/>
              <a:gdLst>
                <a:gd name="connsiteX0" fmla="*/ 52094 w 90371"/>
                <a:gd name="connsiteY0" fmla="*/ 0 h 39264"/>
                <a:gd name="connsiteX1" fmla="*/ 90372 w 90371"/>
                <a:gd name="connsiteY1" fmla="*/ 39265 h 39264"/>
                <a:gd name="connsiteX2" fmla="*/ 76203 w 90371"/>
                <a:gd name="connsiteY2" fmla="*/ 39265 h 39264"/>
                <a:gd name="connsiteX3" fmla="*/ 45186 w 90371"/>
                <a:gd name="connsiteY3" fmla="*/ 11420 h 39264"/>
                <a:gd name="connsiteX4" fmla="*/ 14169 w 90371"/>
                <a:gd name="connsiteY4" fmla="*/ 39265 h 39264"/>
                <a:gd name="connsiteX5" fmla="*/ 0 w 90371"/>
                <a:gd name="connsiteY5" fmla="*/ 39265 h 39264"/>
                <a:gd name="connsiteX6" fmla="*/ 38277 w 90371"/>
                <a:gd name="connsiteY6" fmla="*/ 0 h 39264"/>
                <a:gd name="connsiteX7" fmla="*/ 52094 w 90371"/>
                <a:gd name="connsiteY7" fmla="*/ 0 h 39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371" h="39264">
                  <a:moveTo>
                    <a:pt x="52094" y="0"/>
                  </a:moveTo>
                  <a:lnTo>
                    <a:pt x="90372" y="39265"/>
                  </a:lnTo>
                  <a:lnTo>
                    <a:pt x="76203" y="39265"/>
                  </a:lnTo>
                  <a:lnTo>
                    <a:pt x="45186" y="11420"/>
                  </a:lnTo>
                  <a:lnTo>
                    <a:pt x="14169" y="39265"/>
                  </a:lnTo>
                  <a:lnTo>
                    <a:pt x="0" y="39265"/>
                  </a:lnTo>
                  <a:lnTo>
                    <a:pt x="38277" y="0"/>
                  </a:lnTo>
                  <a:lnTo>
                    <a:pt x="52094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E65C0B56-417C-BE01-3135-71DB908A222C}"/>
                </a:ext>
              </a:extLst>
            </p:cNvPr>
            <p:cNvSpPr/>
            <p:nvPr/>
          </p:nvSpPr>
          <p:spPr>
            <a:xfrm>
              <a:off x="2292411" y="2153075"/>
              <a:ext cx="55761" cy="133232"/>
            </a:xfrm>
            <a:custGeom>
              <a:avLst/>
              <a:gdLst>
                <a:gd name="connsiteX0" fmla="*/ 55761 w 55761"/>
                <a:gd name="connsiteY0" fmla="*/ 123082 h 133232"/>
                <a:gd name="connsiteX1" fmla="*/ 55761 w 55761"/>
                <a:gd name="connsiteY1" fmla="*/ 133233 h 133232"/>
                <a:gd name="connsiteX2" fmla="*/ 51390 w 55761"/>
                <a:gd name="connsiteY2" fmla="*/ 133233 h 133232"/>
                <a:gd name="connsiteX3" fmla="*/ 27845 w 55761"/>
                <a:gd name="connsiteY3" fmla="*/ 128016 h 133232"/>
                <a:gd name="connsiteX4" fmla="*/ 21923 w 55761"/>
                <a:gd name="connsiteY4" fmla="*/ 107221 h 133232"/>
                <a:gd name="connsiteX5" fmla="*/ 21923 w 55761"/>
                <a:gd name="connsiteY5" fmla="*/ 90373 h 133232"/>
                <a:gd name="connsiteX6" fmla="*/ 18117 w 55761"/>
                <a:gd name="connsiteY6" fmla="*/ 75640 h 133232"/>
                <a:gd name="connsiteX7" fmla="*/ 4300 w 55761"/>
                <a:gd name="connsiteY7" fmla="*/ 71551 h 133232"/>
                <a:gd name="connsiteX8" fmla="*/ 0 w 55761"/>
                <a:gd name="connsiteY8" fmla="*/ 71551 h 133232"/>
                <a:gd name="connsiteX9" fmla="*/ 0 w 55761"/>
                <a:gd name="connsiteY9" fmla="*/ 61470 h 133232"/>
                <a:gd name="connsiteX10" fmla="*/ 4300 w 55761"/>
                <a:gd name="connsiteY10" fmla="*/ 61470 h 133232"/>
                <a:gd name="connsiteX11" fmla="*/ 18117 w 55761"/>
                <a:gd name="connsiteY11" fmla="*/ 57452 h 133232"/>
                <a:gd name="connsiteX12" fmla="*/ 21923 w 55761"/>
                <a:gd name="connsiteY12" fmla="*/ 42860 h 133232"/>
                <a:gd name="connsiteX13" fmla="*/ 21923 w 55761"/>
                <a:gd name="connsiteY13" fmla="*/ 25942 h 133232"/>
                <a:gd name="connsiteX14" fmla="*/ 27845 w 55761"/>
                <a:gd name="connsiteY14" fmla="*/ 5217 h 133232"/>
                <a:gd name="connsiteX15" fmla="*/ 51390 w 55761"/>
                <a:gd name="connsiteY15" fmla="*/ 0 h 133232"/>
                <a:gd name="connsiteX16" fmla="*/ 55761 w 55761"/>
                <a:gd name="connsiteY16" fmla="*/ 0 h 133232"/>
                <a:gd name="connsiteX17" fmla="*/ 55761 w 55761"/>
                <a:gd name="connsiteY17" fmla="*/ 10081 h 133232"/>
                <a:gd name="connsiteX18" fmla="*/ 50967 w 55761"/>
                <a:gd name="connsiteY18" fmla="*/ 10081 h 133232"/>
                <a:gd name="connsiteX19" fmla="*/ 37995 w 55761"/>
                <a:gd name="connsiteY19" fmla="*/ 13182 h 133232"/>
                <a:gd name="connsiteX20" fmla="*/ 34964 w 55761"/>
                <a:gd name="connsiteY20" fmla="*/ 26224 h 133232"/>
                <a:gd name="connsiteX21" fmla="*/ 34964 w 55761"/>
                <a:gd name="connsiteY21" fmla="*/ 43706 h 133232"/>
                <a:gd name="connsiteX22" fmla="*/ 31722 w 55761"/>
                <a:gd name="connsiteY22" fmla="*/ 59779 h 133232"/>
                <a:gd name="connsiteX23" fmla="*/ 20795 w 55761"/>
                <a:gd name="connsiteY23" fmla="*/ 66546 h 133232"/>
                <a:gd name="connsiteX24" fmla="*/ 31792 w 55761"/>
                <a:gd name="connsiteY24" fmla="*/ 73454 h 133232"/>
                <a:gd name="connsiteX25" fmla="*/ 34964 w 55761"/>
                <a:gd name="connsiteY25" fmla="*/ 89456 h 133232"/>
                <a:gd name="connsiteX26" fmla="*/ 34964 w 55761"/>
                <a:gd name="connsiteY26" fmla="*/ 106939 h 133232"/>
                <a:gd name="connsiteX27" fmla="*/ 37995 w 55761"/>
                <a:gd name="connsiteY27" fmla="*/ 119980 h 133232"/>
                <a:gd name="connsiteX28" fmla="*/ 50967 w 55761"/>
                <a:gd name="connsiteY28" fmla="*/ 123082 h 133232"/>
                <a:gd name="connsiteX29" fmla="*/ 55761 w 55761"/>
                <a:gd name="connsiteY29" fmla="*/ 123082 h 13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761" h="133232">
                  <a:moveTo>
                    <a:pt x="55761" y="123082"/>
                  </a:moveTo>
                  <a:lnTo>
                    <a:pt x="55761" y="133233"/>
                  </a:lnTo>
                  <a:lnTo>
                    <a:pt x="51390" y="133233"/>
                  </a:lnTo>
                  <a:cubicBezTo>
                    <a:pt x="39687" y="133233"/>
                    <a:pt x="31839" y="131494"/>
                    <a:pt x="27845" y="128016"/>
                  </a:cubicBezTo>
                  <a:cubicBezTo>
                    <a:pt x="23896" y="124539"/>
                    <a:pt x="21923" y="117607"/>
                    <a:pt x="21923" y="107221"/>
                  </a:cubicBezTo>
                  <a:lnTo>
                    <a:pt x="21923" y="90373"/>
                  </a:lnTo>
                  <a:cubicBezTo>
                    <a:pt x="21923" y="83276"/>
                    <a:pt x="20654" y="78365"/>
                    <a:pt x="18117" y="75640"/>
                  </a:cubicBezTo>
                  <a:cubicBezTo>
                    <a:pt x="15578" y="72914"/>
                    <a:pt x="10974" y="71551"/>
                    <a:pt x="4300" y="71551"/>
                  </a:cubicBezTo>
                  <a:lnTo>
                    <a:pt x="0" y="71551"/>
                  </a:lnTo>
                  <a:lnTo>
                    <a:pt x="0" y="61470"/>
                  </a:lnTo>
                  <a:lnTo>
                    <a:pt x="4300" y="61470"/>
                  </a:lnTo>
                  <a:cubicBezTo>
                    <a:pt x="11021" y="61470"/>
                    <a:pt x="15627" y="60131"/>
                    <a:pt x="18117" y="57452"/>
                  </a:cubicBezTo>
                  <a:cubicBezTo>
                    <a:pt x="20654" y="54727"/>
                    <a:pt x="21923" y="49862"/>
                    <a:pt x="21923" y="42860"/>
                  </a:cubicBezTo>
                  <a:lnTo>
                    <a:pt x="21923" y="25942"/>
                  </a:lnTo>
                  <a:cubicBezTo>
                    <a:pt x="21923" y="15556"/>
                    <a:pt x="23896" y="8647"/>
                    <a:pt x="27845" y="5217"/>
                  </a:cubicBezTo>
                  <a:cubicBezTo>
                    <a:pt x="31839" y="1739"/>
                    <a:pt x="39687" y="0"/>
                    <a:pt x="51390" y="0"/>
                  </a:cubicBezTo>
                  <a:lnTo>
                    <a:pt x="55761" y="0"/>
                  </a:lnTo>
                  <a:lnTo>
                    <a:pt x="55761" y="10081"/>
                  </a:lnTo>
                  <a:lnTo>
                    <a:pt x="50967" y="10081"/>
                  </a:lnTo>
                  <a:cubicBezTo>
                    <a:pt x="44340" y="10081"/>
                    <a:pt x="40016" y="11114"/>
                    <a:pt x="37995" y="13182"/>
                  </a:cubicBezTo>
                  <a:cubicBezTo>
                    <a:pt x="35975" y="15250"/>
                    <a:pt x="34964" y="19597"/>
                    <a:pt x="34964" y="26224"/>
                  </a:cubicBezTo>
                  <a:lnTo>
                    <a:pt x="34964" y="43706"/>
                  </a:lnTo>
                  <a:cubicBezTo>
                    <a:pt x="34964" y="51084"/>
                    <a:pt x="33883" y="56442"/>
                    <a:pt x="31722" y="59779"/>
                  </a:cubicBezTo>
                  <a:cubicBezTo>
                    <a:pt x="29608" y="63115"/>
                    <a:pt x="25965" y="65371"/>
                    <a:pt x="20795" y="66546"/>
                  </a:cubicBezTo>
                  <a:cubicBezTo>
                    <a:pt x="26012" y="67815"/>
                    <a:pt x="29677" y="70118"/>
                    <a:pt x="31792" y="73454"/>
                  </a:cubicBezTo>
                  <a:cubicBezTo>
                    <a:pt x="33906" y="76791"/>
                    <a:pt x="34964" y="82125"/>
                    <a:pt x="34964" y="89456"/>
                  </a:cubicBezTo>
                  <a:lnTo>
                    <a:pt x="34964" y="106939"/>
                  </a:lnTo>
                  <a:cubicBezTo>
                    <a:pt x="34964" y="113565"/>
                    <a:pt x="35975" y="117912"/>
                    <a:pt x="37995" y="119980"/>
                  </a:cubicBezTo>
                  <a:cubicBezTo>
                    <a:pt x="40016" y="122048"/>
                    <a:pt x="44340" y="123082"/>
                    <a:pt x="50967" y="123082"/>
                  </a:cubicBezTo>
                  <a:lnTo>
                    <a:pt x="55761" y="123082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82E63F75-51DE-9DB3-CE57-3B3522C1073B}"/>
                </a:ext>
              </a:extLst>
            </p:cNvPr>
            <p:cNvSpPr/>
            <p:nvPr/>
          </p:nvSpPr>
          <p:spPr>
            <a:xfrm>
              <a:off x="2373267" y="2157516"/>
              <a:ext cx="76697" cy="105246"/>
            </a:xfrm>
            <a:custGeom>
              <a:avLst/>
              <a:gdLst>
                <a:gd name="connsiteX0" fmla="*/ 47512 w 76697"/>
                <a:gd name="connsiteY0" fmla="*/ 12407 h 105246"/>
                <a:gd name="connsiteX1" fmla="*/ 11560 w 76697"/>
                <a:gd name="connsiteY1" fmla="*/ 68590 h 105246"/>
                <a:gd name="connsiteX2" fmla="*/ 47512 w 76697"/>
                <a:gd name="connsiteY2" fmla="*/ 68590 h 105246"/>
                <a:gd name="connsiteX3" fmla="*/ 47512 w 76697"/>
                <a:gd name="connsiteY3" fmla="*/ 12407 h 105246"/>
                <a:gd name="connsiteX4" fmla="*/ 43776 w 76697"/>
                <a:gd name="connsiteY4" fmla="*/ 0 h 105246"/>
                <a:gd name="connsiteX5" fmla="*/ 61681 w 76697"/>
                <a:gd name="connsiteY5" fmla="*/ 0 h 105246"/>
                <a:gd name="connsiteX6" fmla="*/ 61681 w 76697"/>
                <a:gd name="connsiteY6" fmla="*/ 68590 h 105246"/>
                <a:gd name="connsiteX7" fmla="*/ 76697 w 76697"/>
                <a:gd name="connsiteY7" fmla="*/ 68590 h 105246"/>
                <a:gd name="connsiteX8" fmla="*/ 76697 w 76697"/>
                <a:gd name="connsiteY8" fmla="*/ 80433 h 105246"/>
                <a:gd name="connsiteX9" fmla="*/ 61681 w 76697"/>
                <a:gd name="connsiteY9" fmla="*/ 80433 h 105246"/>
                <a:gd name="connsiteX10" fmla="*/ 61681 w 76697"/>
                <a:gd name="connsiteY10" fmla="*/ 105247 h 105246"/>
                <a:gd name="connsiteX11" fmla="*/ 47512 w 76697"/>
                <a:gd name="connsiteY11" fmla="*/ 105247 h 105246"/>
                <a:gd name="connsiteX12" fmla="*/ 47512 w 76697"/>
                <a:gd name="connsiteY12" fmla="*/ 80433 h 105246"/>
                <a:gd name="connsiteX13" fmla="*/ 0 w 76697"/>
                <a:gd name="connsiteY13" fmla="*/ 80433 h 105246"/>
                <a:gd name="connsiteX14" fmla="*/ 0 w 76697"/>
                <a:gd name="connsiteY14" fmla="*/ 66687 h 105246"/>
                <a:gd name="connsiteX15" fmla="*/ 43776 w 76697"/>
                <a:gd name="connsiteY15" fmla="*/ 0 h 10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6697" h="105246">
                  <a:moveTo>
                    <a:pt x="47512" y="12407"/>
                  </a:moveTo>
                  <a:lnTo>
                    <a:pt x="11560" y="68590"/>
                  </a:lnTo>
                  <a:lnTo>
                    <a:pt x="47512" y="68590"/>
                  </a:lnTo>
                  <a:lnTo>
                    <a:pt x="47512" y="12407"/>
                  </a:lnTo>
                  <a:moveTo>
                    <a:pt x="43776" y="0"/>
                  </a:moveTo>
                  <a:lnTo>
                    <a:pt x="61681" y="0"/>
                  </a:lnTo>
                  <a:lnTo>
                    <a:pt x="61681" y="68590"/>
                  </a:lnTo>
                  <a:lnTo>
                    <a:pt x="76697" y="68590"/>
                  </a:lnTo>
                  <a:lnTo>
                    <a:pt x="76697" y="80433"/>
                  </a:lnTo>
                  <a:lnTo>
                    <a:pt x="61681" y="80433"/>
                  </a:lnTo>
                  <a:lnTo>
                    <a:pt x="61681" y="105247"/>
                  </a:lnTo>
                  <a:lnTo>
                    <a:pt x="47512" y="105247"/>
                  </a:lnTo>
                  <a:lnTo>
                    <a:pt x="47512" y="80433"/>
                  </a:lnTo>
                  <a:lnTo>
                    <a:pt x="0" y="80433"/>
                  </a:lnTo>
                  <a:lnTo>
                    <a:pt x="0" y="66687"/>
                  </a:lnTo>
                  <a:lnTo>
                    <a:pt x="43776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0505C27F-73E7-D967-F356-89CA0CDB8F6D}"/>
                </a:ext>
              </a:extLst>
            </p:cNvPr>
            <p:cNvSpPr/>
            <p:nvPr/>
          </p:nvSpPr>
          <p:spPr>
            <a:xfrm>
              <a:off x="2467869" y="2155613"/>
              <a:ext cx="72184" cy="109194"/>
            </a:xfrm>
            <a:custGeom>
              <a:avLst/>
              <a:gdLst>
                <a:gd name="connsiteX0" fmla="*/ 36093 w 72184"/>
                <a:gd name="connsiteY0" fmla="*/ 57170 h 109194"/>
                <a:gd name="connsiteX1" fmla="*/ 20091 w 72184"/>
                <a:gd name="connsiteY1" fmla="*/ 62598 h 109194"/>
                <a:gd name="connsiteX2" fmla="*/ 14310 w 72184"/>
                <a:gd name="connsiteY2" fmla="*/ 77543 h 109194"/>
                <a:gd name="connsiteX3" fmla="*/ 20091 w 72184"/>
                <a:gd name="connsiteY3" fmla="*/ 92487 h 109194"/>
                <a:gd name="connsiteX4" fmla="*/ 36093 w 72184"/>
                <a:gd name="connsiteY4" fmla="*/ 97915 h 109194"/>
                <a:gd name="connsiteX5" fmla="*/ 52094 w 72184"/>
                <a:gd name="connsiteY5" fmla="*/ 92487 h 109194"/>
                <a:gd name="connsiteX6" fmla="*/ 57945 w 72184"/>
                <a:gd name="connsiteY6" fmla="*/ 77543 h 109194"/>
                <a:gd name="connsiteX7" fmla="*/ 52094 w 72184"/>
                <a:gd name="connsiteY7" fmla="*/ 62598 h 109194"/>
                <a:gd name="connsiteX8" fmla="*/ 36093 w 72184"/>
                <a:gd name="connsiteY8" fmla="*/ 57170 h 109194"/>
                <a:gd name="connsiteX9" fmla="*/ 21853 w 72184"/>
                <a:gd name="connsiteY9" fmla="*/ 51108 h 109194"/>
                <a:gd name="connsiteX10" fmla="*/ 7542 w 72184"/>
                <a:gd name="connsiteY10" fmla="*/ 42578 h 109194"/>
                <a:gd name="connsiteX11" fmla="*/ 2468 w 72184"/>
                <a:gd name="connsiteY11" fmla="*/ 27281 h 109194"/>
                <a:gd name="connsiteX12" fmla="*/ 11419 w 72184"/>
                <a:gd name="connsiteY12" fmla="*/ 7331 h 109194"/>
                <a:gd name="connsiteX13" fmla="*/ 36093 w 72184"/>
                <a:gd name="connsiteY13" fmla="*/ 0 h 109194"/>
                <a:gd name="connsiteX14" fmla="*/ 60766 w 72184"/>
                <a:gd name="connsiteY14" fmla="*/ 7331 h 109194"/>
                <a:gd name="connsiteX15" fmla="*/ 69717 w 72184"/>
                <a:gd name="connsiteY15" fmla="*/ 27281 h 109194"/>
                <a:gd name="connsiteX16" fmla="*/ 64572 w 72184"/>
                <a:gd name="connsiteY16" fmla="*/ 42578 h 109194"/>
                <a:gd name="connsiteX17" fmla="*/ 50403 w 72184"/>
                <a:gd name="connsiteY17" fmla="*/ 51108 h 109194"/>
                <a:gd name="connsiteX18" fmla="*/ 66404 w 72184"/>
                <a:gd name="connsiteY18" fmla="*/ 60483 h 109194"/>
                <a:gd name="connsiteX19" fmla="*/ 72185 w 72184"/>
                <a:gd name="connsiteY19" fmla="*/ 77543 h 109194"/>
                <a:gd name="connsiteX20" fmla="*/ 62809 w 72184"/>
                <a:gd name="connsiteY20" fmla="*/ 101017 h 109194"/>
                <a:gd name="connsiteX21" fmla="*/ 36093 w 72184"/>
                <a:gd name="connsiteY21" fmla="*/ 109195 h 109194"/>
                <a:gd name="connsiteX22" fmla="*/ 9305 w 72184"/>
                <a:gd name="connsiteY22" fmla="*/ 101017 h 109194"/>
                <a:gd name="connsiteX23" fmla="*/ 0 w 72184"/>
                <a:gd name="connsiteY23" fmla="*/ 77543 h 109194"/>
                <a:gd name="connsiteX24" fmla="*/ 5781 w 72184"/>
                <a:gd name="connsiteY24" fmla="*/ 60483 h 109194"/>
                <a:gd name="connsiteX25" fmla="*/ 21853 w 72184"/>
                <a:gd name="connsiteY25" fmla="*/ 51108 h 109194"/>
                <a:gd name="connsiteX26" fmla="*/ 16636 w 72184"/>
                <a:gd name="connsiteY26" fmla="*/ 28620 h 109194"/>
                <a:gd name="connsiteX27" fmla="*/ 21712 w 72184"/>
                <a:gd name="connsiteY27" fmla="*/ 41380 h 109194"/>
                <a:gd name="connsiteX28" fmla="*/ 36093 w 72184"/>
                <a:gd name="connsiteY28" fmla="*/ 45962 h 109194"/>
                <a:gd name="connsiteX29" fmla="*/ 50403 w 72184"/>
                <a:gd name="connsiteY29" fmla="*/ 41380 h 109194"/>
                <a:gd name="connsiteX30" fmla="*/ 55620 w 72184"/>
                <a:gd name="connsiteY30" fmla="*/ 28620 h 109194"/>
                <a:gd name="connsiteX31" fmla="*/ 50403 w 72184"/>
                <a:gd name="connsiteY31" fmla="*/ 15861 h 109194"/>
                <a:gd name="connsiteX32" fmla="*/ 36093 w 72184"/>
                <a:gd name="connsiteY32" fmla="*/ 11279 h 109194"/>
                <a:gd name="connsiteX33" fmla="*/ 21712 w 72184"/>
                <a:gd name="connsiteY33" fmla="*/ 15861 h 109194"/>
                <a:gd name="connsiteX34" fmla="*/ 16636 w 72184"/>
                <a:gd name="connsiteY34" fmla="*/ 28620 h 10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2184" h="109194">
                  <a:moveTo>
                    <a:pt x="36093" y="57170"/>
                  </a:moveTo>
                  <a:cubicBezTo>
                    <a:pt x="29326" y="57170"/>
                    <a:pt x="23990" y="58979"/>
                    <a:pt x="20091" y="62598"/>
                  </a:cubicBezTo>
                  <a:cubicBezTo>
                    <a:pt x="16236" y="66217"/>
                    <a:pt x="14310" y="71198"/>
                    <a:pt x="14310" y="77543"/>
                  </a:cubicBezTo>
                  <a:cubicBezTo>
                    <a:pt x="14310" y="83887"/>
                    <a:pt x="16236" y="88869"/>
                    <a:pt x="20091" y="92487"/>
                  </a:cubicBezTo>
                  <a:cubicBezTo>
                    <a:pt x="23990" y="96106"/>
                    <a:pt x="29326" y="97915"/>
                    <a:pt x="36093" y="97915"/>
                  </a:cubicBezTo>
                  <a:cubicBezTo>
                    <a:pt x="42861" y="97915"/>
                    <a:pt x="48195" y="96106"/>
                    <a:pt x="52094" y="92487"/>
                  </a:cubicBezTo>
                  <a:cubicBezTo>
                    <a:pt x="55994" y="88822"/>
                    <a:pt x="57945" y="83840"/>
                    <a:pt x="57945" y="77543"/>
                  </a:cubicBezTo>
                  <a:cubicBezTo>
                    <a:pt x="57945" y="71198"/>
                    <a:pt x="55994" y="66217"/>
                    <a:pt x="52094" y="62598"/>
                  </a:cubicBezTo>
                  <a:cubicBezTo>
                    <a:pt x="48240" y="58979"/>
                    <a:pt x="42906" y="57170"/>
                    <a:pt x="36093" y="57170"/>
                  </a:cubicBezTo>
                  <a:moveTo>
                    <a:pt x="21853" y="51108"/>
                  </a:moveTo>
                  <a:cubicBezTo>
                    <a:pt x="15744" y="49604"/>
                    <a:pt x="10974" y="46761"/>
                    <a:pt x="7542" y="42578"/>
                  </a:cubicBezTo>
                  <a:cubicBezTo>
                    <a:pt x="4159" y="38395"/>
                    <a:pt x="2468" y="33296"/>
                    <a:pt x="2468" y="27281"/>
                  </a:cubicBezTo>
                  <a:cubicBezTo>
                    <a:pt x="2468" y="18869"/>
                    <a:pt x="5452" y="12219"/>
                    <a:pt x="11419" y="7331"/>
                  </a:cubicBezTo>
                  <a:cubicBezTo>
                    <a:pt x="17435" y="2444"/>
                    <a:pt x="25661" y="0"/>
                    <a:pt x="36093" y="0"/>
                  </a:cubicBezTo>
                  <a:cubicBezTo>
                    <a:pt x="46573" y="0"/>
                    <a:pt x="54797" y="2444"/>
                    <a:pt x="60766" y="7331"/>
                  </a:cubicBezTo>
                  <a:cubicBezTo>
                    <a:pt x="66733" y="12219"/>
                    <a:pt x="69717" y="18869"/>
                    <a:pt x="69717" y="27281"/>
                  </a:cubicBezTo>
                  <a:cubicBezTo>
                    <a:pt x="69717" y="33296"/>
                    <a:pt x="68002" y="38395"/>
                    <a:pt x="64572" y="42578"/>
                  </a:cubicBezTo>
                  <a:cubicBezTo>
                    <a:pt x="61189" y="46761"/>
                    <a:pt x="56466" y="49604"/>
                    <a:pt x="50403" y="51108"/>
                  </a:cubicBezTo>
                  <a:cubicBezTo>
                    <a:pt x="57265" y="52706"/>
                    <a:pt x="62598" y="55831"/>
                    <a:pt x="66404" y="60483"/>
                  </a:cubicBezTo>
                  <a:cubicBezTo>
                    <a:pt x="70259" y="65136"/>
                    <a:pt x="72185" y="70822"/>
                    <a:pt x="72185" y="77543"/>
                  </a:cubicBezTo>
                  <a:cubicBezTo>
                    <a:pt x="72185" y="87741"/>
                    <a:pt x="69060" y="95566"/>
                    <a:pt x="62809" y="101017"/>
                  </a:cubicBezTo>
                  <a:cubicBezTo>
                    <a:pt x="56605" y="106469"/>
                    <a:pt x="47700" y="109195"/>
                    <a:pt x="36093" y="109195"/>
                  </a:cubicBezTo>
                  <a:cubicBezTo>
                    <a:pt x="24484" y="109195"/>
                    <a:pt x="15556" y="106469"/>
                    <a:pt x="9305" y="101017"/>
                  </a:cubicBezTo>
                  <a:cubicBezTo>
                    <a:pt x="3101" y="95566"/>
                    <a:pt x="0" y="87741"/>
                    <a:pt x="0" y="77543"/>
                  </a:cubicBezTo>
                  <a:cubicBezTo>
                    <a:pt x="0" y="70822"/>
                    <a:pt x="1926" y="65136"/>
                    <a:pt x="5781" y="60483"/>
                  </a:cubicBezTo>
                  <a:cubicBezTo>
                    <a:pt x="9634" y="55831"/>
                    <a:pt x="14992" y="52706"/>
                    <a:pt x="21853" y="51108"/>
                  </a:cubicBezTo>
                  <a:moveTo>
                    <a:pt x="16636" y="28620"/>
                  </a:moveTo>
                  <a:cubicBezTo>
                    <a:pt x="16636" y="34072"/>
                    <a:pt x="18328" y="38325"/>
                    <a:pt x="21712" y="41380"/>
                  </a:cubicBezTo>
                  <a:cubicBezTo>
                    <a:pt x="25142" y="44434"/>
                    <a:pt x="29936" y="45962"/>
                    <a:pt x="36093" y="45962"/>
                  </a:cubicBezTo>
                  <a:cubicBezTo>
                    <a:pt x="42203" y="45962"/>
                    <a:pt x="46973" y="44434"/>
                    <a:pt x="50403" y="41380"/>
                  </a:cubicBezTo>
                  <a:cubicBezTo>
                    <a:pt x="53882" y="38325"/>
                    <a:pt x="55620" y="34072"/>
                    <a:pt x="55620" y="28620"/>
                  </a:cubicBezTo>
                  <a:cubicBezTo>
                    <a:pt x="55620" y="23169"/>
                    <a:pt x="53882" y="18916"/>
                    <a:pt x="50403" y="15861"/>
                  </a:cubicBezTo>
                  <a:cubicBezTo>
                    <a:pt x="46973" y="12806"/>
                    <a:pt x="42203" y="11279"/>
                    <a:pt x="36093" y="11279"/>
                  </a:cubicBezTo>
                  <a:cubicBezTo>
                    <a:pt x="29936" y="11279"/>
                    <a:pt x="25142" y="12806"/>
                    <a:pt x="21712" y="15861"/>
                  </a:cubicBezTo>
                  <a:cubicBezTo>
                    <a:pt x="18328" y="18916"/>
                    <a:pt x="16636" y="23169"/>
                    <a:pt x="16636" y="28620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C52DFFE3-2FA4-8C14-7D0C-AA7116118BC7}"/>
                </a:ext>
              </a:extLst>
            </p:cNvPr>
            <p:cNvSpPr/>
            <p:nvPr/>
          </p:nvSpPr>
          <p:spPr>
            <a:xfrm>
              <a:off x="2567971" y="2153075"/>
              <a:ext cx="55759" cy="133232"/>
            </a:xfrm>
            <a:custGeom>
              <a:avLst/>
              <a:gdLst>
                <a:gd name="connsiteX0" fmla="*/ 0 w 55759"/>
                <a:gd name="connsiteY0" fmla="*/ 123082 h 133232"/>
                <a:gd name="connsiteX1" fmla="*/ 4933 w 55759"/>
                <a:gd name="connsiteY1" fmla="*/ 123082 h 133232"/>
                <a:gd name="connsiteX2" fmla="*/ 17764 w 55759"/>
                <a:gd name="connsiteY2" fmla="*/ 120051 h 133232"/>
                <a:gd name="connsiteX3" fmla="*/ 20795 w 55759"/>
                <a:gd name="connsiteY3" fmla="*/ 106939 h 133232"/>
                <a:gd name="connsiteX4" fmla="*/ 20795 w 55759"/>
                <a:gd name="connsiteY4" fmla="*/ 89456 h 133232"/>
                <a:gd name="connsiteX5" fmla="*/ 23968 w 55759"/>
                <a:gd name="connsiteY5" fmla="*/ 73454 h 133232"/>
                <a:gd name="connsiteX6" fmla="*/ 34964 w 55759"/>
                <a:gd name="connsiteY6" fmla="*/ 66546 h 133232"/>
                <a:gd name="connsiteX7" fmla="*/ 23968 w 55759"/>
                <a:gd name="connsiteY7" fmla="*/ 59779 h 133232"/>
                <a:gd name="connsiteX8" fmla="*/ 20795 w 55759"/>
                <a:gd name="connsiteY8" fmla="*/ 43706 h 133232"/>
                <a:gd name="connsiteX9" fmla="*/ 20795 w 55759"/>
                <a:gd name="connsiteY9" fmla="*/ 26224 h 133232"/>
                <a:gd name="connsiteX10" fmla="*/ 17764 w 55759"/>
                <a:gd name="connsiteY10" fmla="*/ 13182 h 133232"/>
                <a:gd name="connsiteX11" fmla="*/ 4933 w 55759"/>
                <a:gd name="connsiteY11" fmla="*/ 10081 h 133232"/>
                <a:gd name="connsiteX12" fmla="*/ 0 w 55759"/>
                <a:gd name="connsiteY12" fmla="*/ 10081 h 133232"/>
                <a:gd name="connsiteX13" fmla="*/ 0 w 55759"/>
                <a:gd name="connsiteY13" fmla="*/ 0 h 133232"/>
                <a:gd name="connsiteX14" fmla="*/ 4441 w 55759"/>
                <a:gd name="connsiteY14" fmla="*/ 0 h 133232"/>
                <a:gd name="connsiteX15" fmla="*/ 27845 w 55759"/>
                <a:gd name="connsiteY15" fmla="*/ 5217 h 133232"/>
                <a:gd name="connsiteX16" fmla="*/ 33767 w 55759"/>
                <a:gd name="connsiteY16" fmla="*/ 25942 h 133232"/>
                <a:gd name="connsiteX17" fmla="*/ 33767 w 55759"/>
                <a:gd name="connsiteY17" fmla="*/ 42860 h 133232"/>
                <a:gd name="connsiteX18" fmla="*/ 37573 w 55759"/>
                <a:gd name="connsiteY18" fmla="*/ 57452 h 133232"/>
                <a:gd name="connsiteX19" fmla="*/ 51390 w 55759"/>
                <a:gd name="connsiteY19" fmla="*/ 61470 h 133232"/>
                <a:gd name="connsiteX20" fmla="*/ 55759 w 55759"/>
                <a:gd name="connsiteY20" fmla="*/ 61470 h 133232"/>
                <a:gd name="connsiteX21" fmla="*/ 55759 w 55759"/>
                <a:gd name="connsiteY21" fmla="*/ 71551 h 133232"/>
                <a:gd name="connsiteX22" fmla="*/ 51390 w 55759"/>
                <a:gd name="connsiteY22" fmla="*/ 71551 h 133232"/>
                <a:gd name="connsiteX23" fmla="*/ 37573 w 55759"/>
                <a:gd name="connsiteY23" fmla="*/ 75640 h 133232"/>
                <a:gd name="connsiteX24" fmla="*/ 33767 w 55759"/>
                <a:gd name="connsiteY24" fmla="*/ 90373 h 133232"/>
                <a:gd name="connsiteX25" fmla="*/ 33767 w 55759"/>
                <a:gd name="connsiteY25" fmla="*/ 107221 h 133232"/>
                <a:gd name="connsiteX26" fmla="*/ 27845 w 55759"/>
                <a:gd name="connsiteY26" fmla="*/ 128016 h 133232"/>
                <a:gd name="connsiteX27" fmla="*/ 4441 w 55759"/>
                <a:gd name="connsiteY27" fmla="*/ 133233 h 133232"/>
                <a:gd name="connsiteX28" fmla="*/ 0 w 55759"/>
                <a:gd name="connsiteY28" fmla="*/ 133233 h 133232"/>
                <a:gd name="connsiteX29" fmla="*/ 0 w 55759"/>
                <a:gd name="connsiteY29" fmla="*/ 123082 h 13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759" h="133232">
                  <a:moveTo>
                    <a:pt x="0" y="123082"/>
                  </a:moveTo>
                  <a:lnTo>
                    <a:pt x="4933" y="123082"/>
                  </a:lnTo>
                  <a:cubicBezTo>
                    <a:pt x="11513" y="123082"/>
                    <a:pt x="15791" y="122071"/>
                    <a:pt x="17764" y="120051"/>
                  </a:cubicBezTo>
                  <a:cubicBezTo>
                    <a:pt x="19784" y="118030"/>
                    <a:pt x="20795" y="113659"/>
                    <a:pt x="20795" y="106939"/>
                  </a:cubicBezTo>
                  <a:lnTo>
                    <a:pt x="20795" y="89456"/>
                  </a:lnTo>
                  <a:cubicBezTo>
                    <a:pt x="20795" y="82125"/>
                    <a:pt x="21853" y="76791"/>
                    <a:pt x="23968" y="73454"/>
                  </a:cubicBezTo>
                  <a:cubicBezTo>
                    <a:pt x="26082" y="70118"/>
                    <a:pt x="29749" y="67815"/>
                    <a:pt x="34964" y="66546"/>
                  </a:cubicBezTo>
                  <a:cubicBezTo>
                    <a:pt x="29749" y="65371"/>
                    <a:pt x="26082" y="63115"/>
                    <a:pt x="23968" y="59779"/>
                  </a:cubicBezTo>
                  <a:cubicBezTo>
                    <a:pt x="21853" y="56442"/>
                    <a:pt x="20795" y="51084"/>
                    <a:pt x="20795" y="43706"/>
                  </a:cubicBezTo>
                  <a:lnTo>
                    <a:pt x="20795" y="26224"/>
                  </a:lnTo>
                  <a:cubicBezTo>
                    <a:pt x="20795" y="19550"/>
                    <a:pt x="19784" y="15203"/>
                    <a:pt x="17764" y="13182"/>
                  </a:cubicBezTo>
                  <a:cubicBezTo>
                    <a:pt x="15791" y="11114"/>
                    <a:pt x="11513" y="10081"/>
                    <a:pt x="4933" y="10081"/>
                  </a:cubicBezTo>
                  <a:lnTo>
                    <a:pt x="0" y="10081"/>
                  </a:lnTo>
                  <a:lnTo>
                    <a:pt x="0" y="0"/>
                  </a:lnTo>
                  <a:lnTo>
                    <a:pt x="4441" y="0"/>
                  </a:lnTo>
                  <a:cubicBezTo>
                    <a:pt x="16144" y="0"/>
                    <a:pt x="23945" y="1739"/>
                    <a:pt x="27845" y="5217"/>
                  </a:cubicBezTo>
                  <a:cubicBezTo>
                    <a:pt x="31793" y="8647"/>
                    <a:pt x="33767" y="15556"/>
                    <a:pt x="33767" y="25942"/>
                  </a:cubicBezTo>
                  <a:lnTo>
                    <a:pt x="33767" y="42860"/>
                  </a:lnTo>
                  <a:cubicBezTo>
                    <a:pt x="33767" y="49862"/>
                    <a:pt x="35035" y="54727"/>
                    <a:pt x="37573" y="57452"/>
                  </a:cubicBezTo>
                  <a:cubicBezTo>
                    <a:pt x="40111" y="60131"/>
                    <a:pt x="44716" y="61470"/>
                    <a:pt x="51390" y="61470"/>
                  </a:cubicBezTo>
                  <a:lnTo>
                    <a:pt x="55759" y="61470"/>
                  </a:lnTo>
                  <a:lnTo>
                    <a:pt x="55759" y="71551"/>
                  </a:lnTo>
                  <a:lnTo>
                    <a:pt x="51390" y="71551"/>
                  </a:lnTo>
                  <a:cubicBezTo>
                    <a:pt x="44716" y="71551"/>
                    <a:pt x="40111" y="72914"/>
                    <a:pt x="37573" y="75640"/>
                  </a:cubicBezTo>
                  <a:cubicBezTo>
                    <a:pt x="35035" y="78365"/>
                    <a:pt x="33767" y="83276"/>
                    <a:pt x="33767" y="90373"/>
                  </a:cubicBezTo>
                  <a:lnTo>
                    <a:pt x="33767" y="107221"/>
                  </a:lnTo>
                  <a:cubicBezTo>
                    <a:pt x="33767" y="117607"/>
                    <a:pt x="31793" y="124539"/>
                    <a:pt x="27845" y="128016"/>
                  </a:cubicBezTo>
                  <a:cubicBezTo>
                    <a:pt x="23945" y="131494"/>
                    <a:pt x="16144" y="133233"/>
                    <a:pt x="4441" y="133233"/>
                  </a:cubicBezTo>
                  <a:lnTo>
                    <a:pt x="0" y="133233"/>
                  </a:lnTo>
                  <a:lnTo>
                    <a:pt x="0" y="123082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9DD8F2C0-CD48-0449-1153-29DECD3F604F}"/>
                </a:ext>
              </a:extLst>
            </p:cNvPr>
            <p:cNvSpPr/>
            <p:nvPr/>
          </p:nvSpPr>
          <p:spPr>
            <a:xfrm>
              <a:off x="1860932" y="3434114"/>
              <a:ext cx="121382" cy="111191"/>
            </a:xfrm>
            <a:custGeom>
              <a:avLst/>
              <a:gdLst>
                <a:gd name="connsiteX0" fmla="*/ 61139 w 121382"/>
                <a:gd name="connsiteY0" fmla="*/ 111191 h 111191"/>
                <a:gd name="connsiteX1" fmla="*/ 17771 w 121382"/>
                <a:gd name="connsiteY1" fmla="*/ 94806 h 111191"/>
                <a:gd name="connsiteX2" fmla="*/ 0 w 121382"/>
                <a:gd name="connsiteY2" fmla="*/ 55596 h 111191"/>
                <a:gd name="connsiteX3" fmla="*/ 17690 w 121382"/>
                <a:gd name="connsiteY3" fmla="*/ 16548 h 111191"/>
                <a:gd name="connsiteX4" fmla="*/ 61139 w 121382"/>
                <a:gd name="connsiteY4" fmla="*/ 0 h 111191"/>
                <a:gd name="connsiteX5" fmla="*/ 104100 w 121382"/>
                <a:gd name="connsiteY5" fmla="*/ 16548 h 111191"/>
                <a:gd name="connsiteX6" fmla="*/ 121382 w 121382"/>
                <a:gd name="connsiteY6" fmla="*/ 55677 h 111191"/>
                <a:gd name="connsiteX7" fmla="*/ 104018 w 121382"/>
                <a:gd name="connsiteY7" fmla="*/ 94726 h 111191"/>
                <a:gd name="connsiteX8" fmla="*/ 61139 w 121382"/>
                <a:gd name="connsiteY8" fmla="*/ 111191 h 111191"/>
                <a:gd name="connsiteX9" fmla="*/ 61139 w 121382"/>
                <a:gd name="connsiteY9" fmla="*/ 94888 h 111191"/>
                <a:gd name="connsiteX10" fmla="*/ 87796 w 121382"/>
                <a:gd name="connsiteY10" fmla="*/ 91057 h 111191"/>
                <a:gd name="connsiteX11" fmla="*/ 105404 w 121382"/>
                <a:gd name="connsiteY11" fmla="*/ 81030 h 111191"/>
                <a:gd name="connsiteX12" fmla="*/ 114453 w 121382"/>
                <a:gd name="connsiteY12" fmla="*/ 68395 h 111191"/>
                <a:gd name="connsiteX13" fmla="*/ 117388 w 121382"/>
                <a:gd name="connsiteY13" fmla="*/ 55596 h 111191"/>
                <a:gd name="connsiteX14" fmla="*/ 115757 w 121382"/>
                <a:gd name="connsiteY14" fmla="*/ 45569 h 111191"/>
                <a:gd name="connsiteX15" fmla="*/ 109888 w 121382"/>
                <a:gd name="connsiteY15" fmla="*/ 35053 h 111191"/>
                <a:gd name="connsiteX16" fmla="*/ 99453 w 121382"/>
                <a:gd name="connsiteY16" fmla="*/ 25515 h 111191"/>
                <a:gd name="connsiteX17" fmla="*/ 83231 w 121382"/>
                <a:gd name="connsiteY17" fmla="*/ 18831 h 111191"/>
                <a:gd name="connsiteX18" fmla="*/ 60976 w 121382"/>
                <a:gd name="connsiteY18" fmla="*/ 16222 h 111191"/>
                <a:gd name="connsiteX19" fmla="*/ 33994 w 121382"/>
                <a:gd name="connsiteY19" fmla="*/ 20054 h 111191"/>
                <a:gd name="connsiteX20" fmla="*/ 15978 w 121382"/>
                <a:gd name="connsiteY20" fmla="*/ 30081 h 111191"/>
                <a:gd name="connsiteX21" fmla="*/ 6685 w 121382"/>
                <a:gd name="connsiteY21" fmla="*/ 42797 h 111191"/>
                <a:gd name="connsiteX22" fmla="*/ 3669 w 121382"/>
                <a:gd name="connsiteY22" fmla="*/ 55596 h 111191"/>
                <a:gd name="connsiteX23" fmla="*/ 5462 w 121382"/>
                <a:gd name="connsiteY23" fmla="*/ 65705 h 111191"/>
                <a:gd name="connsiteX24" fmla="*/ 11494 w 121382"/>
                <a:gd name="connsiteY24" fmla="*/ 76221 h 111191"/>
                <a:gd name="connsiteX25" fmla="*/ 22092 w 121382"/>
                <a:gd name="connsiteY25" fmla="*/ 85595 h 111191"/>
                <a:gd name="connsiteX26" fmla="*/ 38477 w 121382"/>
                <a:gd name="connsiteY26" fmla="*/ 92279 h 111191"/>
                <a:gd name="connsiteX27" fmla="*/ 61139 w 121382"/>
                <a:gd name="connsiteY27" fmla="*/ 94888 h 111191"/>
                <a:gd name="connsiteX28" fmla="*/ 72634 w 121382"/>
                <a:gd name="connsiteY28" fmla="*/ 85513 h 111191"/>
                <a:gd name="connsiteX29" fmla="*/ 48422 w 121382"/>
                <a:gd name="connsiteY29" fmla="*/ 85513 h 111191"/>
                <a:gd name="connsiteX30" fmla="*/ 48422 w 121382"/>
                <a:gd name="connsiteY30" fmla="*/ 81356 h 111191"/>
                <a:gd name="connsiteX31" fmla="*/ 54292 w 121382"/>
                <a:gd name="connsiteY31" fmla="*/ 81356 h 111191"/>
                <a:gd name="connsiteX32" fmla="*/ 54292 w 121382"/>
                <a:gd name="connsiteY32" fmla="*/ 29917 h 111191"/>
                <a:gd name="connsiteX33" fmla="*/ 48422 w 121382"/>
                <a:gd name="connsiteY33" fmla="*/ 29917 h 111191"/>
                <a:gd name="connsiteX34" fmla="*/ 48422 w 121382"/>
                <a:gd name="connsiteY34" fmla="*/ 25597 h 111191"/>
                <a:gd name="connsiteX35" fmla="*/ 72634 w 121382"/>
                <a:gd name="connsiteY35" fmla="*/ 25597 h 111191"/>
                <a:gd name="connsiteX36" fmla="*/ 72634 w 121382"/>
                <a:gd name="connsiteY36" fmla="*/ 29917 h 111191"/>
                <a:gd name="connsiteX37" fmla="*/ 66927 w 121382"/>
                <a:gd name="connsiteY37" fmla="*/ 29917 h 111191"/>
                <a:gd name="connsiteX38" fmla="*/ 66927 w 121382"/>
                <a:gd name="connsiteY38" fmla="*/ 81356 h 111191"/>
                <a:gd name="connsiteX39" fmla="*/ 72634 w 121382"/>
                <a:gd name="connsiteY39" fmla="*/ 81356 h 111191"/>
                <a:gd name="connsiteX40" fmla="*/ 72634 w 121382"/>
                <a:gd name="connsiteY40" fmla="*/ 85513 h 11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21382" h="111191">
                  <a:moveTo>
                    <a:pt x="61139" y="111191"/>
                  </a:moveTo>
                  <a:cubicBezTo>
                    <a:pt x="44020" y="111191"/>
                    <a:pt x="29564" y="105729"/>
                    <a:pt x="17771" y="94806"/>
                  </a:cubicBezTo>
                  <a:cubicBezTo>
                    <a:pt x="5924" y="83829"/>
                    <a:pt x="0" y="70758"/>
                    <a:pt x="0" y="55596"/>
                  </a:cubicBezTo>
                  <a:cubicBezTo>
                    <a:pt x="0" y="40597"/>
                    <a:pt x="5897" y="27580"/>
                    <a:pt x="17690" y="16548"/>
                  </a:cubicBezTo>
                  <a:cubicBezTo>
                    <a:pt x="29483" y="5516"/>
                    <a:pt x="43966" y="0"/>
                    <a:pt x="61139" y="0"/>
                  </a:cubicBezTo>
                  <a:cubicBezTo>
                    <a:pt x="78259" y="0"/>
                    <a:pt x="92579" y="5516"/>
                    <a:pt x="104100" y="16548"/>
                  </a:cubicBezTo>
                  <a:cubicBezTo>
                    <a:pt x="115621" y="27580"/>
                    <a:pt x="121382" y="40623"/>
                    <a:pt x="121382" y="55677"/>
                  </a:cubicBezTo>
                  <a:cubicBezTo>
                    <a:pt x="121382" y="70676"/>
                    <a:pt x="115594" y="83693"/>
                    <a:pt x="104018" y="94726"/>
                  </a:cubicBezTo>
                  <a:cubicBezTo>
                    <a:pt x="92443" y="105703"/>
                    <a:pt x="78150" y="111191"/>
                    <a:pt x="61139" y="111191"/>
                  </a:cubicBezTo>
                  <a:moveTo>
                    <a:pt x="61139" y="94888"/>
                  </a:moveTo>
                  <a:cubicBezTo>
                    <a:pt x="71248" y="94888"/>
                    <a:pt x="80133" y="93610"/>
                    <a:pt x="87796" y="91057"/>
                  </a:cubicBezTo>
                  <a:cubicBezTo>
                    <a:pt x="95405" y="88449"/>
                    <a:pt x="101274" y="85106"/>
                    <a:pt x="105404" y="81030"/>
                  </a:cubicBezTo>
                  <a:cubicBezTo>
                    <a:pt x="109480" y="76899"/>
                    <a:pt x="112497" y="72688"/>
                    <a:pt x="114453" y="68395"/>
                  </a:cubicBezTo>
                  <a:cubicBezTo>
                    <a:pt x="116410" y="64102"/>
                    <a:pt x="117388" y="59835"/>
                    <a:pt x="117388" y="55596"/>
                  </a:cubicBezTo>
                  <a:cubicBezTo>
                    <a:pt x="117388" y="52281"/>
                    <a:pt x="116844" y="48940"/>
                    <a:pt x="115757" y="45569"/>
                  </a:cubicBezTo>
                  <a:cubicBezTo>
                    <a:pt x="114616" y="42146"/>
                    <a:pt x="112660" y="38639"/>
                    <a:pt x="109888" y="35053"/>
                  </a:cubicBezTo>
                  <a:cubicBezTo>
                    <a:pt x="107116" y="31412"/>
                    <a:pt x="103638" y="28233"/>
                    <a:pt x="99453" y="25515"/>
                  </a:cubicBezTo>
                  <a:cubicBezTo>
                    <a:pt x="95269" y="22798"/>
                    <a:pt x="89862" y="20569"/>
                    <a:pt x="83231" y="18831"/>
                  </a:cubicBezTo>
                  <a:cubicBezTo>
                    <a:pt x="76601" y="17092"/>
                    <a:pt x="69183" y="16222"/>
                    <a:pt x="60976" y="16222"/>
                  </a:cubicBezTo>
                  <a:cubicBezTo>
                    <a:pt x="50759" y="16222"/>
                    <a:pt x="41765" y="17499"/>
                    <a:pt x="33994" y="20054"/>
                  </a:cubicBezTo>
                  <a:cubicBezTo>
                    <a:pt x="26168" y="22607"/>
                    <a:pt x="20162" y="25950"/>
                    <a:pt x="15978" y="30081"/>
                  </a:cubicBezTo>
                  <a:cubicBezTo>
                    <a:pt x="11793" y="34210"/>
                    <a:pt x="8695" y="38450"/>
                    <a:pt x="6685" y="42797"/>
                  </a:cubicBezTo>
                  <a:cubicBezTo>
                    <a:pt x="4674" y="47145"/>
                    <a:pt x="3669" y="51411"/>
                    <a:pt x="3669" y="55596"/>
                  </a:cubicBezTo>
                  <a:cubicBezTo>
                    <a:pt x="3669" y="58911"/>
                    <a:pt x="4266" y="62282"/>
                    <a:pt x="5462" y="65705"/>
                  </a:cubicBezTo>
                  <a:cubicBezTo>
                    <a:pt x="6603" y="69127"/>
                    <a:pt x="8614" y="72634"/>
                    <a:pt x="11494" y="76221"/>
                  </a:cubicBezTo>
                  <a:cubicBezTo>
                    <a:pt x="14320" y="79753"/>
                    <a:pt x="17853" y="82879"/>
                    <a:pt x="22092" y="85595"/>
                  </a:cubicBezTo>
                  <a:cubicBezTo>
                    <a:pt x="26276" y="88311"/>
                    <a:pt x="31738" y="90541"/>
                    <a:pt x="38477" y="92279"/>
                  </a:cubicBezTo>
                  <a:cubicBezTo>
                    <a:pt x="45216" y="94017"/>
                    <a:pt x="52770" y="94888"/>
                    <a:pt x="61139" y="94888"/>
                  </a:cubicBezTo>
                  <a:moveTo>
                    <a:pt x="72634" y="85513"/>
                  </a:moveTo>
                  <a:lnTo>
                    <a:pt x="48422" y="85513"/>
                  </a:lnTo>
                  <a:lnTo>
                    <a:pt x="48422" y="81356"/>
                  </a:lnTo>
                  <a:lnTo>
                    <a:pt x="54292" y="81356"/>
                  </a:lnTo>
                  <a:lnTo>
                    <a:pt x="54292" y="29917"/>
                  </a:lnTo>
                  <a:lnTo>
                    <a:pt x="48422" y="29917"/>
                  </a:lnTo>
                  <a:lnTo>
                    <a:pt x="48422" y="25597"/>
                  </a:lnTo>
                  <a:lnTo>
                    <a:pt x="72634" y="25597"/>
                  </a:lnTo>
                  <a:lnTo>
                    <a:pt x="72634" y="29917"/>
                  </a:lnTo>
                  <a:lnTo>
                    <a:pt x="66927" y="29917"/>
                  </a:lnTo>
                  <a:lnTo>
                    <a:pt x="66927" y="81356"/>
                  </a:lnTo>
                  <a:lnTo>
                    <a:pt x="72634" y="81356"/>
                  </a:lnTo>
                  <a:lnTo>
                    <a:pt x="72634" y="85513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2898442A-EED7-81C4-A549-9731CB420994}"/>
                </a:ext>
              </a:extLst>
            </p:cNvPr>
            <p:cNvSpPr/>
            <p:nvPr/>
          </p:nvSpPr>
          <p:spPr>
            <a:xfrm>
              <a:off x="1853432" y="3369287"/>
              <a:ext cx="166952" cy="38721"/>
            </a:xfrm>
            <a:custGeom>
              <a:avLst/>
              <a:gdLst>
                <a:gd name="connsiteX0" fmla="*/ 83476 w 166952"/>
                <a:gd name="connsiteY0" fmla="*/ 38721 h 38721"/>
                <a:gd name="connsiteX1" fmla="*/ 32526 w 166952"/>
                <a:gd name="connsiteY1" fmla="*/ 28205 h 38721"/>
                <a:gd name="connsiteX2" fmla="*/ 15000 w 166952"/>
                <a:gd name="connsiteY2" fmla="*/ 17445 h 38721"/>
                <a:gd name="connsiteX3" fmla="*/ 3505 w 166952"/>
                <a:gd name="connsiteY3" fmla="*/ 7010 h 38721"/>
                <a:gd name="connsiteX4" fmla="*/ 0 w 166952"/>
                <a:gd name="connsiteY4" fmla="*/ 1712 h 38721"/>
                <a:gd name="connsiteX5" fmla="*/ 1630 w 166952"/>
                <a:gd name="connsiteY5" fmla="*/ 0 h 38721"/>
                <a:gd name="connsiteX6" fmla="*/ 4484 w 166952"/>
                <a:gd name="connsiteY6" fmla="*/ 2201 h 38721"/>
                <a:gd name="connsiteX7" fmla="*/ 83476 w 166952"/>
                <a:gd name="connsiteY7" fmla="*/ 29021 h 38721"/>
                <a:gd name="connsiteX8" fmla="*/ 161571 w 166952"/>
                <a:gd name="connsiteY8" fmla="*/ 2852 h 38721"/>
                <a:gd name="connsiteX9" fmla="*/ 165322 w 166952"/>
                <a:gd name="connsiteY9" fmla="*/ 0 h 38721"/>
                <a:gd name="connsiteX10" fmla="*/ 166952 w 166952"/>
                <a:gd name="connsiteY10" fmla="*/ 1712 h 38721"/>
                <a:gd name="connsiteX11" fmla="*/ 163609 w 166952"/>
                <a:gd name="connsiteY11" fmla="*/ 6848 h 38721"/>
                <a:gd name="connsiteX12" fmla="*/ 152604 w 166952"/>
                <a:gd name="connsiteY12" fmla="*/ 17037 h 38721"/>
                <a:gd name="connsiteX13" fmla="*/ 135566 w 166952"/>
                <a:gd name="connsiteY13" fmla="*/ 27716 h 38721"/>
                <a:gd name="connsiteX14" fmla="*/ 83476 w 166952"/>
                <a:gd name="connsiteY14" fmla="*/ 38721 h 3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6952" h="38721">
                  <a:moveTo>
                    <a:pt x="83476" y="38721"/>
                  </a:moveTo>
                  <a:cubicBezTo>
                    <a:pt x="64672" y="38721"/>
                    <a:pt x="47689" y="35216"/>
                    <a:pt x="32526" y="28205"/>
                  </a:cubicBezTo>
                  <a:cubicBezTo>
                    <a:pt x="26168" y="25217"/>
                    <a:pt x="20325" y="21631"/>
                    <a:pt x="15000" y="17445"/>
                  </a:cubicBezTo>
                  <a:cubicBezTo>
                    <a:pt x="9674" y="13260"/>
                    <a:pt x="5842" y="9782"/>
                    <a:pt x="3505" y="7010"/>
                  </a:cubicBezTo>
                  <a:cubicBezTo>
                    <a:pt x="1169" y="4237"/>
                    <a:pt x="0" y="2473"/>
                    <a:pt x="0" y="1712"/>
                  </a:cubicBezTo>
                  <a:cubicBezTo>
                    <a:pt x="0" y="625"/>
                    <a:pt x="543" y="54"/>
                    <a:pt x="1630" y="0"/>
                  </a:cubicBezTo>
                  <a:cubicBezTo>
                    <a:pt x="2174" y="0"/>
                    <a:pt x="3125" y="734"/>
                    <a:pt x="4484" y="2201"/>
                  </a:cubicBezTo>
                  <a:cubicBezTo>
                    <a:pt x="22744" y="20134"/>
                    <a:pt x="49075" y="29075"/>
                    <a:pt x="83476" y="29021"/>
                  </a:cubicBezTo>
                  <a:cubicBezTo>
                    <a:pt x="117985" y="29021"/>
                    <a:pt x="144017" y="20298"/>
                    <a:pt x="161571" y="2852"/>
                  </a:cubicBezTo>
                  <a:cubicBezTo>
                    <a:pt x="163473" y="950"/>
                    <a:pt x="164723" y="0"/>
                    <a:pt x="165322" y="0"/>
                  </a:cubicBezTo>
                  <a:cubicBezTo>
                    <a:pt x="166409" y="0"/>
                    <a:pt x="166952" y="571"/>
                    <a:pt x="166952" y="1712"/>
                  </a:cubicBezTo>
                  <a:cubicBezTo>
                    <a:pt x="166952" y="2473"/>
                    <a:pt x="165838" y="4183"/>
                    <a:pt x="163609" y="6848"/>
                  </a:cubicBezTo>
                  <a:cubicBezTo>
                    <a:pt x="161380" y="9510"/>
                    <a:pt x="157712" y="12907"/>
                    <a:pt x="152604" y="17037"/>
                  </a:cubicBezTo>
                  <a:cubicBezTo>
                    <a:pt x="147495" y="21168"/>
                    <a:pt x="141816" y="24728"/>
                    <a:pt x="135566" y="27716"/>
                  </a:cubicBezTo>
                  <a:cubicBezTo>
                    <a:pt x="120404" y="35053"/>
                    <a:pt x="103040" y="38721"/>
                    <a:pt x="83476" y="38721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D3AA135D-D5CF-72DB-B043-D46DB9F40E45}"/>
                </a:ext>
              </a:extLst>
            </p:cNvPr>
            <p:cNvSpPr/>
            <p:nvPr/>
          </p:nvSpPr>
          <p:spPr>
            <a:xfrm>
              <a:off x="1904870" y="3266783"/>
              <a:ext cx="75649" cy="90486"/>
            </a:xfrm>
            <a:custGeom>
              <a:avLst/>
              <a:gdLst>
                <a:gd name="connsiteX0" fmla="*/ 49890 w 75649"/>
                <a:gd name="connsiteY0" fmla="*/ 0 h 90486"/>
                <a:gd name="connsiteX1" fmla="*/ 53069 w 75649"/>
                <a:gd name="connsiteY1" fmla="*/ 734 h 90486"/>
                <a:gd name="connsiteX2" fmla="*/ 59509 w 75649"/>
                <a:gd name="connsiteY2" fmla="*/ 3261 h 90486"/>
                <a:gd name="connsiteX3" fmla="*/ 67009 w 75649"/>
                <a:gd name="connsiteY3" fmla="*/ 7337 h 90486"/>
                <a:gd name="connsiteX4" fmla="*/ 73123 w 75649"/>
                <a:gd name="connsiteY4" fmla="*/ 13614 h 90486"/>
                <a:gd name="connsiteX5" fmla="*/ 75650 w 75649"/>
                <a:gd name="connsiteY5" fmla="*/ 21848 h 90486"/>
                <a:gd name="connsiteX6" fmla="*/ 71737 w 75649"/>
                <a:gd name="connsiteY6" fmla="*/ 31630 h 90486"/>
                <a:gd name="connsiteX7" fmla="*/ 61955 w 75649"/>
                <a:gd name="connsiteY7" fmla="*/ 35543 h 90486"/>
                <a:gd name="connsiteX8" fmla="*/ 54210 w 75649"/>
                <a:gd name="connsiteY8" fmla="*/ 33831 h 90486"/>
                <a:gd name="connsiteX9" fmla="*/ 15326 w 75649"/>
                <a:gd name="connsiteY9" fmla="*/ 22988 h 90486"/>
                <a:gd name="connsiteX10" fmla="*/ 3669 w 75649"/>
                <a:gd name="connsiteY10" fmla="*/ 32037 h 90486"/>
                <a:gd name="connsiteX11" fmla="*/ 5380 w 75649"/>
                <a:gd name="connsiteY11" fmla="*/ 40761 h 90486"/>
                <a:gd name="connsiteX12" fmla="*/ 9293 w 75649"/>
                <a:gd name="connsiteY12" fmla="*/ 47770 h 90486"/>
                <a:gd name="connsiteX13" fmla="*/ 14755 w 75649"/>
                <a:gd name="connsiteY13" fmla="*/ 53233 h 90486"/>
                <a:gd name="connsiteX14" fmla="*/ 19972 w 75649"/>
                <a:gd name="connsiteY14" fmla="*/ 57064 h 90486"/>
                <a:gd name="connsiteX15" fmla="*/ 24048 w 75649"/>
                <a:gd name="connsiteY15" fmla="*/ 59264 h 90486"/>
                <a:gd name="connsiteX16" fmla="*/ 32363 w 75649"/>
                <a:gd name="connsiteY16" fmla="*/ 61384 h 90486"/>
                <a:gd name="connsiteX17" fmla="*/ 43531 w 75649"/>
                <a:gd name="connsiteY17" fmla="*/ 64237 h 90486"/>
                <a:gd name="connsiteX18" fmla="*/ 58612 w 75649"/>
                <a:gd name="connsiteY18" fmla="*/ 67906 h 90486"/>
                <a:gd name="connsiteX19" fmla="*/ 70922 w 75649"/>
                <a:gd name="connsiteY19" fmla="*/ 71085 h 90486"/>
                <a:gd name="connsiteX20" fmla="*/ 74427 w 75649"/>
                <a:gd name="connsiteY20" fmla="*/ 73694 h 90486"/>
                <a:gd name="connsiteX21" fmla="*/ 75650 w 75649"/>
                <a:gd name="connsiteY21" fmla="*/ 77280 h 90486"/>
                <a:gd name="connsiteX22" fmla="*/ 74427 w 75649"/>
                <a:gd name="connsiteY22" fmla="*/ 80705 h 90486"/>
                <a:gd name="connsiteX23" fmla="*/ 71085 w 75649"/>
                <a:gd name="connsiteY23" fmla="*/ 82090 h 90486"/>
                <a:gd name="connsiteX24" fmla="*/ 69536 w 75649"/>
                <a:gd name="connsiteY24" fmla="*/ 81845 h 90486"/>
                <a:gd name="connsiteX25" fmla="*/ 66601 w 75649"/>
                <a:gd name="connsiteY25" fmla="*/ 81194 h 90486"/>
                <a:gd name="connsiteX26" fmla="*/ 63911 w 75649"/>
                <a:gd name="connsiteY26" fmla="*/ 80623 h 90486"/>
                <a:gd name="connsiteX27" fmla="*/ 25353 w 75649"/>
                <a:gd name="connsiteY27" fmla="*/ 70922 h 90486"/>
                <a:gd name="connsiteX28" fmla="*/ 16141 w 75649"/>
                <a:gd name="connsiteY28" fmla="*/ 68720 h 90486"/>
                <a:gd name="connsiteX29" fmla="*/ 11331 w 75649"/>
                <a:gd name="connsiteY29" fmla="*/ 68231 h 90486"/>
                <a:gd name="connsiteX30" fmla="*/ 3669 w 75649"/>
                <a:gd name="connsiteY30" fmla="*/ 73448 h 90486"/>
                <a:gd name="connsiteX31" fmla="*/ 8723 w 75649"/>
                <a:gd name="connsiteY31" fmla="*/ 80460 h 90486"/>
                <a:gd name="connsiteX32" fmla="*/ 23559 w 75649"/>
                <a:gd name="connsiteY32" fmla="*/ 85595 h 90486"/>
                <a:gd name="connsiteX33" fmla="*/ 26820 w 75649"/>
                <a:gd name="connsiteY33" fmla="*/ 86818 h 90486"/>
                <a:gd name="connsiteX34" fmla="*/ 27390 w 75649"/>
                <a:gd name="connsiteY34" fmla="*/ 88449 h 90486"/>
                <a:gd name="connsiteX35" fmla="*/ 25679 w 75649"/>
                <a:gd name="connsiteY35" fmla="*/ 90487 h 90486"/>
                <a:gd name="connsiteX36" fmla="*/ 22581 w 75649"/>
                <a:gd name="connsiteY36" fmla="*/ 89834 h 90486"/>
                <a:gd name="connsiteX37" fmla="*/ 16059 w 75649"/>
                <a:gd name="connsiteY37" fmla="*/ 87960 h 90486"/>
                <a:gd name="connsiteX38" fmla="*/ 9538 w 75649"/>
                <a:gd name="connsiteY38" fmla="*/ 85433 h 90486"/>
                <a:gd name="connsiteX39" fmla="*/ 6685 w 75649"/>
                <a:gd name="connsiteY39" fmla="*/ 83802 h 90486"/>
                <a:gd name="connsiteX40" fmla="*/ 3832 w 75649"/>
                <a:gd name="connsiteY40" fmla="*/ 81601 h 90486"/>
                <a:gd name="connsiteX41" fmla="*/ 978 w 75649"/>
                <a:gd name="connsiteY41" fmla="*/ 77851 h 90486"/>
                <a:gd name="connsiteX42" fmla="*/ 0 w 75649"/>
                <a:gd name="connsiteY42" fmla="*/ 72959 h 90486"/>
                <a:gd name="connsiteX43" fmla="*/ 3913 w 75649"/>
                <a:gd name="connsiteY43" fmla="*/ 62525 h 90486"/>
                <a:gd name="connsiteX44" fmla="*/ 14510 w 75649"/>
                <a:gd name="connsiteY44" fmla="*/ 57553 h 90486"/>
                <a:gd name="connsiteX45" fmla="*/ 0 w 75649"/>
                <a:gd name="connsiteY45" fmla="*/ 31548 h 90486"/>
                <a:gd name="connsiteX46" fmla="*/ 4728 w 75649"/>
                <a:gd name="connsiteY46" fmla="*/ 17445 h 90486"/>
                <a:gd name="connsiteX47" fmla="*/ 17853 w 75649"/>
                <a:gd name="connsiteY47" fmla="*/ 12310 h 90486"/>
                <a:gd name="connsiteX48" fmla="*/ 22336 w 75649"/>
                <a:gd name="connsiteY48" fmla="*/ 12717 h 90486"/>
                <a:gd name="connsiteX49" fmla="*/ 27880 w 75649"/>
                <a:gd name="connsiteY49" fmla="*/ 13859 h 90486"/>
                <a:gd name="connsiteX50" fmla="*/ 33341 w 75649"/>
                <a:gd name="connsiteY50" fmla="*/ 15244 h 90486"/>
                <a:gd name="connsiteX51" fmla="*/ 39537 w 75649"/>
                <a:gd name="connsiteY51" fmla="*/ 17200 h 90486"/>
                <a:gd name="connsiteX52" fmla="*/ 44917 w 75649"/>
                <a:gd name="connsiteY52" fmla="*/ 19076 h 90486"/>
                <a:gd name="connsiteX53" fmla="*/ 50379 w 75649"/>
                <a:gd name="connsiteY53" fmla="*/ 21032 h 90486"/>
                <a:gd name="connsiteX54" fmla="*/ 54536 w 75649"/>
                <a:gd name="connsiteY54" fmla="*/ 22499 h 90486"/>
                <a:gd name="connsiteX55" fmla="*/ 66438 w 75649"/>
                <a:gd name="connsiteY55" fmla="*/ 25516 h 90486"/>
                <a:gd name="connsiteX56" fmla="*/ 70596 w 75649"/>
                <a:gd name="connsiteY56" fmla="*/ 24619 h 90486"/>
                <a:gd name="connsiteX57" fmla="*/ 71900 w 75649"/>
                <a:gd name="connsiteY57" fmla="*/ 21521 h 90486"/>
                <a:gd name="connsiteX58" fmla="*/ 66275 w 75649"/>
                <a:gd name="connsiteY58" fmla="*/ 11576 h 90486"/>
                <a:gd name="connsiteX59" fmla="*/ 51276 w 75649"/>
                <a:gd name="connsiteY59" fmla="*/ 4485 h 90486"/>
                <a:gd name="connsiteX60" fmla="*/ 48749 w 75649"/>
                <a:gd name="connsiteY60" fmla="*/ 3507 h 90486"/>
                <a:gd name="connsiteX61" fmla="*/ 48259 w 75649"/>
                <a:gd name="connsiteY61" fmla="*/ 1956 h 90486"/>
                <a:gd name="connsiteX62" fmla="*/ 49890 w 75649"/>
                <a:gd name="connsiteY62" fmla="*/ 0 h 9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75649" h="90486">
                  <a:moveTo>
                    <a:pt x="49890" y="0"/>
                  </a:moveTo>
                  <a:cubicBezTo>
                    <a:pt x="50325" y="0"/>
                    <a:pt x="51384" y="245"/>
                    <a:pt x="53069" y="734"/>
                  </a:cubicBezTo>
                  <a:cubicBezTo>
                    <a:pt x="54754" y="1223"/>
                    <a:pt x="56900" y="2066"/>
                    <a:pt x="59509" y="3261"/>
                  </a:cubicBezTo>
                  <a:cubicBezTo>
                    <a:pt x="62118" y="4403"/>
                    <a:pt x="64618" y="5762"/>
                    <a:pt x="67009" y="7337"/>
                  </a:cubicBezTo>
                  <a:cubicBezTo>
                    <a:pt x="69346" y="8913"/>
                    <a:pt x="71384" y="11005"/>
                    <a:pt x="73123" y="13614"/>
                  </a:cubicBezTo>
                  <a:cubicBezTo>
                    <a:pt x="74807" y="16168"/>
                    <a:pt x="75650" y="18912"/>
                    <a:pt x="75650" y="21848"/>
                  </a:cubicBezTo>
                  <a:cubicBezTo>
                    <a:pt x="75650" y="25760"/>
                    <a:pt x="74346" y="29021"/>
                    <a:pt x="71737" y="31630"/>
                  </a:cubicBezTo>
                  <a:cubicBezTo>
                    <a:pt x="69128" y="34238"/>
                    <a:pt x="65868" y="35543"/>
                    <a:pt x="61955" y="35543"/>
                  </a:cubicBezTo>
                  <a:cubicBezTo>
                    <a:pt x="59781" y="35543"/>
                    <a:pt x="57199" y="34973"/>
                    <a:pt x="54210" y="33831"/>
                  </a:cubicBezTo>
                  <a:cubicBezTo>
                    <a:pt x="34918" y="26602"/>
                    <a:pt x="21956" y="22988"/>
                    <a:pt x="15326" y="22988"/>
                  </a:cubicBezTo>
                  <a:cubicBezTo>
                    <a:pt x="7554" y="22988"/>
                    <a:pt x="3669" y="26004"/>
                    <a:pt x="3669" y="32037"/>
                  </a:cubicBezTo>
                  <a:cubicBezTo>
                    <a:pt x="3669" y="35027"/>
                    <a:pt x="4239" y="37934"/>
                    <a:pt x="5380" y="40761"/>
                  </a:cubicBezTo>
                  <a:cubicBezTo>
                    <a:pt x="6467" y="43533"/>
                    <a:pt x="7772" y="45868"/>
                    <a:pt x="9293" y="47770"/>
                  </a:cubicBezTo>
                  <a:cubicBezTo>
                    <a:pt x="10815" y="49672"/>
                    <a:pt x="12636" y="51494"/>
                    <a:pt x="14755" y="53233"/>
                  </a:cubicBezTo>
                  <a:cubicBezTo>
                    <a:pt x="16820" y="54917"/>
                    <a:pt x="18559" y="56194"/>
                    <a:pt x="19972" y="57064"/>
                  </a:cubicBezTo>
                  <a:cubicBezTo>
                    <a:pt x="21331" y="57879"/>
                    <a:pt x="22690" y="58611"/>
                    <a:pt x="24048" y="59264"/>
                  </a:cubicBezTo>
                  <a:lnTo>
                    <a:pt x="32363" y="61384"/>
                  </a:lnTo>
                  <a:cubicBezTo>
                    <a:pt x="33885" y="61709"/>
                    <a:pt x="37607" y="62661"/>
                    <a:pt x="43531" y="64237"/>
                  </a:cubicBezTo>
                  <a:lnTo>
                    <a:pt x="58612" y="67906"/>
                  </a:lnTo>
                  <a:cubicBezTo>
                    <a:pt x="66112" y="69644"/>
                    <a:pt x="70215" y="70704"/>
                    <a:pt x="70922" y="71085"/>
                  </a:cubicBezTo>
                  <a:cubicBezTo>
                    <a:pt x="72444" y="71628"/>
                    <a:pt x="73612" y="72498"/>
                    <a:pt x="74427" y="73694"/>
                  </a:cubicBezTo>
                  <a:cubicBezTo>
                    <a:pt x="75242" y="74889"/>
                    <a:pt x="75650" y="76085"/>
                    <a:pt x="75650" y="77280"/>
                  </a:cubicBezTo>
                  <a:cubicBezTo>
                    <a:pt x="75650" y="78639"/>
                    <a:pt x="75242" y="79781"/>
                    <a:pt x="74427" y="80705"/>
                  </a:cubicBezTo>
                  <a:cubicBezTo>
                    <a:pt x="73612" y="81629"/>
                    <a:pt x="72498" y="82090"/>
                    <a:pt x="71085" y="82090"/>
                  </a:cubicBezTo>
                  <a:cubicBezTo>
                    <a:pt x="70867" y="82090"/>
                    <a:pt x="70351" y="82008"/>
                    <a:pt x="69536" y="81845"/>
                  </a:cubicBezTo>
                  <a:cubicBezTo>
                    <a:pt x="68721" y="81683"/>
                    <a:pt x="67743" y="81465"/>
                    <a:pt x="66601" y="81194"/>
                  </a:cubicBezTo>
                  <a:cubicBezTo>
                    <a:pt x="65460" y="80921"/>
                    <a:pt x="64563" y="80731"/>
                    <a:pt x="63911" y="80623"/>
                  </a:cubicBezTo>
                  <a:lnTo>
                    <a:pt x="25353" y="70922"/>
                  </a:lnTo>
                  <a:cubicBezTo>
                    <a:pt x="20679" y="69726"/>
                    <a:pt x="17608" y="68993"/>
                    <a:pt x="16141" y="68720"/>
                  </a:cubicBezTo>
                  <a:cubicBezTo>
                    <a:pt x="14619" y="68395"/>
                    <a:pt x="13016" y="68231"/>
                    <a:pt x="11331" y="68231"/>
                  </a:cubicBezTo>
                  <a:cubicBezTo>
                    <a:pt x="6223" y="68231"/>
                    <a:pt x="3669" y="69970"/>
                    <a:pt x="3669" y="73448"/>
                  </a:cubicBezTo>
                  <a:cubicBezTo>
                    <a:pt x="3669" y="76274"/>
                    <a:pt x="5353" y="78612"/>
                    <a:pt x="8723" y="80460"/>
                  </a:cubicBezTo>
                  <a:cubicBezTo>
                    <a:pt x="12092" y="82308"/>
                    <a:pt x="17038" y="84020"/>
                    <a:pt x="23559" y="85595"/>
                  </a:cubicBezTo>
                  <a:cubicBezTo>
                    <a:pt x="25353" y="86084"/>
                    <a:pt x="26439" y="86493"/>
                    <a:pt x="26820" y="86818"/>
                  </a:cubicBezTo>
                  <a:cubicBezTo>
                    <a:pt x="27200" y="87090"/>
                    <a:pt x="27390" y="87633"/>
                    <a:pt x="27390" y="88449"/>
                  </a:cubicBezTo>
                  <a:cubicBezTo>
                    <a:pt x="27336" y="89808"/>
                    <a:pt x="26766" y="90487"/>
                    <a:pt x="25679" y="90487"/>
                  </a:cubicBezTo>
                  <a:cubicBezTo>
                    <a:pt x="25407" y="90487"/>
                    <a:pt x="24374" y="90269"/>
                    <a:pt x="22581" y="89834"/>
                  </a:cubicBezTo>
                  <a:cubicBezTo>
                    <a:pt x="20787" y="89399"/>
                    <a:pt x="18614" y="88774"/>
                    <a:pt x="16059" y="87960"/>
                  </a:cubicBezTo>
                  <a:cubicBezTo>
                    <a:pt x="13451" y="87090"/>
                    <a:pt x="11277" y="86247"/>
                    <a:pt x="9538" y="85433"/>
                  </a:cubicBezTo>
                  <a:cubicBezTo>
                    <a:pt x="8234" y="84727"/>
                    <a:pt x="7282" y="84184"/>
                    <a:pt x="6685" y="83802"/>
                  </a:cubicBezTo>
                  <a:cubicBezTo>
                    <a:pt x="6033" y="83367"/>
                    <a:pt x="5082" y="82633"/>
                    <a:pt x="3832" y="81601"/>
                  </a:cubicBezTo>
                  <a:cubicBezTo>
                    <a:pt x="2527" y="80514"/>
                    <a:pt x="1576" y="79264"/>
                    <a:pt x="978" y="77851"/>
                  </a:cubicBezTo>
                  <a:cubicBezTo>
                    <a:pt x="326" y="76384"/>
                    <a:pt x="0" y="74754"/>
                    <a:pt x="0" y="72959"/>
                  </a:cubicBezTo>
                  <a:cubicBezTo>
                    <a:pt x="0" y="68938"/>
                    <a:pt x="1304" y="65461"/>
                    <a:pt x="3913" y="62525"/>
                  </a:cubicBezTo>
                  <a:cubicBezTo>
                    <a:pt x="6467" y="59591"/>
                    <a:pt x="10000" y="57934"/>
                    <a:pt x="14510" y="57553"/>
                  </a:cubicBezTo>
                  <a:cubicBezTo>
                    <a:pt x="4837" y="50325"/>
                    <a:pt x="0" y="41657"/>
                    <a:pt x="0" y="31548"/>
                  </a:cubicBezTo>
                  <a:cubicBezTo>
                    <a:pt x="0" y="25570"/>
                    <a:pt x="1576" y="20868"/>
                    <a:pt x="4728" y="17445"/>
                  </a:cubicBezTo>
                  <a:cubicBezTo>
                    <a:pt x="7880" y="14022"/>
                    <a:pt x="12255" y="12310"/>
                    <a:pt x="17853" y="12310"/>
                  </a:cubicBezTo>
                  <a:cubicBezTo>
                    <a:pt x="19157" y="12310"/>
                    <a:pt x="20652" y="12446"/>
                    <a:pt x="22336" y="12717"/>
                  </a:cubicBezTo>
                  <a:cubicBezTo>
                    <a:pt x="23967" y="12935"/>
                    <a:pt x="25815" y="13314"/>
                    <a:pt x="27880" y="13859"/>
                  </a:cubicBezTo>
                  <a:cubicBezTo>
                    <a:pt x="29945" y="14348"/>
                    <a:pt x="31765" y="14809"/>
                    <a:pt x="33341" y="15244"/>
                  </a:cubicBezTo>
                  <a:cubicBezTo>
                    <a:pt x="34918" y="15679"/>
                    <a:pt x="36983" y="16332"/>
                    <a:pt x="39537" y="17200"/>
                  </a:cubicBezTo>
                  <a:cubicBezTo>
                    <a:pt x="42037" y="18070"/>
                    <a:pt x="43830" y="18695"/>
                    <a:pt x="44917" y="19076"/>
                  </a:cubicBezTo>
                  <a:cubicBezTo>
                    <a:pt x="46004" y="19457"/>
                    <a:pt x="47825" y="20108"/>
                    <a:pt x="50379" y="21032"/>
                  </a:cubicBezTo>
                  <a:cubicBezTo>
                    <a:pt x="52879" y="21902"/>
                    <a:pt x="54265" y="22391"/>
                    <a:pt x="54536" y="22499"/>
                  </a:cubicBezTo>
                  <a:cubicBezTo>
                    <a:pt x="59591" y="24511"/>
                    <a:pt x="63558" y="25516"/>
                    <a:pt x="66438" y="25516"/>
                  </a:cubicBezTo>
                  <a:cubicBezTo>
                    <a:pt x="68340" y="25516"/>
                    <a:pt x="69726" y="25217"/>
                    <a:pt x="70596" y="24619"/>
                  </a:cubicBezTo>
                  <a:cubicBezTo>
                    <a:pt x="71465" y="23966"/>
                    <a:pt x="71900" y="22934"/>
                    <a:pt x="71900" y="21521"/>
                  </a:cubicBezTo>
                  <a:cubicBezTo>
                    <a:pt x="71900" y="17717"/>
                    <a:pt x="70025" y="14402"/>
                    <a:pt x="66275" y="11576"/>
                  </a:cubicBezTo>
                  <a:cubicBezTo>
                    <a:pt x="62471" y="8696"/>
                    <a:pt x="57471" y="6331"/>
                    <a:pt x="51276" y="4485"/>
                  </a:cubicBezTo>
                  <a:cubicBezTo>
                    <a:pt x="49917" y="4049"/>
                    <a:pt x="49075" y="3724"/>
                    <a:pt x="48749" y="3507"/>
                  </a:cubicBezTo>
                  <a:cubicBezTo>
                    <a:pt x="48422" y="3233"/>
                    <a:pt x="48259" y="2717"/>
                    <a:pt x="48259" y="1956"/>
                  </a:cubicBezTo>
                  <a:cubicBezTo>
                    <a:pt x="48259" y="653"/>
                    <a:pt x="48803" y="0"/>
                    <a:pt x="49890" y="0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7B235E2C-7C73-2027-32CA-696A5C92C2A2}"/>
                </a:ext>
              </a:extLst>
            </p:cNvPr>
            <p:cNvSpPr/>
            <p:nvPr/>
          </p:nvSpPr>
          <p:spPr>
            <a:xfrm>
              <a:off x="1853432" y="3212054"/>
              <a:ext cx="166952" cy="38722"/>
            </a:xfrm>
            <a:custGeom>
              <a:avLst/>
              <a:gdLst>
                <a:gd name="connsiteX0" fmla="*/ 165322 w 166952"/>
                <a:gd name="connsiteY0" fmla="*/ 38723 h 38722"/>
                <a:gd name="connsiteX1" fmla="*/ 162468 w 166952"/>
                <a:gd name="connsiteY1" fmla="*/ 36603 h 38722"/>
                <a:gd name="connsiteX2" fmla="*/ 83476 w 166952"/>
                <a:gd name="connsiteY2" fmla="*/ 9702 h 38722"/>
                <a:gd name="connsiteX3" fmla="*/ 5543 w 166952"/>
                <a:gd name="connsiteY3" fmla="*/ 35544 h 38722"/>
                <a:gd name="connsiteX4" fmla="*/ 1630 w 166952"/>
                <a:gd name="connsiteY4" fmla="*/ 38723 h 38722"/>
                <a:gd name="connsiteX5" fmla="*/ 0 w 166952"/>
                <a:gd name="connsiteY5" fmla="*/ 37092 h 38722"/>
                <a:gd name="connsiteX6" fmla="*/ 3342 w 166952"/>
                <a:gd name="connsiteY6" fmla="*/ 31957 h 38722"/>
                <a:gd name="connsiteX7" fmla="*/ 14347 w 166952"/>
                <a:gd name="connsiteY7" fmla="*/ 21766 h 38722"/>
                <a:gd name="connsiteX8" fmla="*/ 31385 w 166952"/>
                <a:gd name="connsiteY8" fmla="*/ 11005 h 38722"/>
                <a:gd name="connsiteX9" fmla="*/ 83476 w 166952"/>
                <a:gd name="connsiteY9" fmla="*/ 0 h 38722"/>
                <a:gd name="connsiteX10" fmla="*/ 134425 w 166952"/>
                <a:gd name="connsiteY10" fmla="*/ 10516 h 38722"/>
                <a:gd name="connsiteX11" fmla="*/ 151952 w 166952"/>
                <a:gd name="connsiteY11" fmla="*/ 21277 h 38722"/>
                <a:gd name="connsiteX12" fmla="*/ 163446 w 166952"/>
                <a:gd name="connsiteY12" fmla="*/ 31712 h 38722"/>
                <a:gd name="connsiteX13" fmla="*/ 166952 w 166952"/>
                <a:gd name="connsiteY13" fmla="*/ 37092 h 38722"/>
                <a:gd name="connsiteX14" fmla="*/ 165322 w 166952"/>
                <a:gd name="connsiteY14" fmla="*/ 38723 h 38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6952" h="38722">
                  <a:moveTo>
                    <a:pt x="165322" y="38723"/>
                  </a:moveTo>
                  <a:cubicBezTo>
                    <a:pt x="164777" y="38723"/>
                    <a:pt x="163827" y="38016"/>
                    <a:pt x="162468" y="36603"/>
                  </a:cubicBezTo>
                  <a:cubicBezTo>
                    <a:pt x="144207" y="18669"/>
                    <a:pt x="117877" y="9702"/>
                    <a:pt x="83476" y="9702"/>
                  </a:cubicBezTo>
                  <a:cubicBezTo>
                    <a:pt x="48966" y="9702"/>
                    <a:pt x="22988" y="18316"/>
                    <a:pt x="5543" y="35544"/>
                  </a:cubicBezTo>
                  <a:cubicBezTo>
                    <a:pt x="3533" y="37663"/>
                    <a:pt x="2228" y="38723"/>
                    <a:pt x="1630" y="38723"/>
                  </a:cubicBezTo>
                  <a:cubicBezTo>
                    <a:pt x="543" y="38723"/>
                    <a:pt x="0" y="38180"/>
                    <a:pt x="0" y="37092"/>
                  </a:cubicBezTo>
                  <a:cubicBezTo>
                    <a:pt x="0" y="36332"/>
                    <a:pt x="1114" y="34619"/>
                    <a:pt x="3342" y="31957"/>
                  </a:cubicBezTo>
                  <a:cubicBezTo>
                    <a:pt x="5571" y="29239"/>
                    <a:pt x="9239" y="25842"/>
                    <a:pt x="14347" y="21766"/>
                  </a:cubicBezTo>
                  <a:cubicBezTo>
                    <a:pt x="19456" y="17637"/>
                    <a:pt x="25135" y="14049"/>
                    <a:pt x="31385" y="11005"/>
                  </a:cubicBezTo>
                  <a:cubicBezTo>
                    <a:pt x="46547" y="3668"/>
                    <a:pt x="63911" y="0"/>
                    <a:pt x="83476" y="0"/>
                  </a:cubicBezTo>
                  <a:cubicBezTo>
                    <a:pt x="102279" y="0"/>
                    <a:pt x="119263" y="3505"/>
                    <a:pt x="134425" y="10516"/>
                  </a:cubicBezTo>
                  <a:cubicBezTo>
                    <a:pt x="140784" y="13506"/>
                    <a:pt x="146626" y="17092"/>
                    <a:pt x="151952" y="21277"/>
                  </a:cubicBezTo>
                  <a:cubicBezTo>
                    <a:pt x="157278" y="25463"/>
                    <a:pt x="161109" y="28939"/>
                    <a:pt x="163446" y="31712"/>
                  </a:cubicBezTo>
                  <a:cubicBezTo>
                    <a:pt x="165783" y="34484"/>
                    <a:pt x="166952" y="36276"/>
                    <a:pt x="166952" y="37092"/>
                  </a:cubicBezTo>
                  <a:cubicBezTo>
                    <a:pt x="166952" y="38180"/>
                    <a:pt x="166409" y="38723"/>
                    <a:pt x="165322" y="38723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12A8D258-707B-BFFB-FA79-5B450BE2DC08}"/>
              </a:ext>
            </a:extLst>
          </p:cNvPr>
          <p:cNvSpPr/>
          <p:nvPr/>
        </p:nvSpPr>
        <p:spPr>
          <a:xfrm>
            <a:off x="2686377" y="4720378"/>
            <a:ext cx="3243575" cy="1740"/>
          </a:xfrm>
          <a:custGeom>
            <a:avLst/>
            <a:gdLst>
              <a:gd name="connsiteX0" fmla="*/ 0 w 3243575"/>
              <a:gd name="connsiteY0" fmla="*/ 0 h 1740"/>
              <a:gd name="connsiteX1" fmla="*/ 2687845 w 3243575"/>
              <a:gd name="connsiteY1" fmla="*/ 0 h 1740"/>
              <a:gd name="connsiteX2" fmla="*/ 2755417 w 3243575"/>
              <a:gd name="connsiteY2" fmla="*/ 0 h 1740"/>
              <a:gd name="connsiteX3" fmla="*/ 2794937 w 3243575"/>
              <a:gd name="connsiteY3" fmla="*/ 0 h 1740"/>
              <a:gd name="connsiteX4" fmla="*/ 2822989 w 3243575"/>
              <a:gd name="connsiteY4" fmla="*/ 0 h 1740"/>
              <a:gd name="connsiteX5" fmla="*/ 2844741 w 3243575"/>
              <a:gd name="connsiteY5" fmla="*/ 0 h 1740"/>
              <a:gd name="connsiteX6" fmla="*/ 2862509 w 3243575"/>
              <a:gd name="connsiteY6" fmla="*/ 0 h 1740"/>
              <a:gd name="connsiteX7" fmla="*/ 2877544 w 3243575"/>
              <a:gd name="connsiteY7" fmla="*/ 0 h 1740"/>
              <a:gd name="connsiteX8" fmla="*/ 2890560 w 3243575"/>
              <a:gd name="connsiteY8" fmla="*/ 0 h 1740"/>
              <a:gd name="connsiteX9" fmla="*/ 2902046 w 3243575"/>
              <a:gd name="connsiteY9" fmla="*/ 0 h 1740"/>
              <a:gd name="connsiteX10" fmla="*/ 2912313 w 3243575"/>
              <a:gd name="connsiteY10" fmla="*/ 0 h 1740"/>
              <a:gd name="connsiteX11" fmla="*/ 2921605 w 3243575"/>
              <a:gd name="connsiteY11" fmla="*/ 0 h 1740"/>
              <a:gd name="connsiteX12" fmla="*/ 2930098 w 3243575"/>
              <a:gd name="connsiteY12" fmla="*/ 0 h 1740"/>
              <a:gd name="connsiteX13" fmla="*/ 2937894 w 3243575"/>
              <a:gd name="connsiteY13" fmla="*/ 0 h 1740"/>
              <a:gd name="connsiteX14" fmla="*/ 2945116 w 3243575"/>
              <a:gd name="connsiteY14" fmla="*/ 0 h 1740"/>
              <a:gd name="connsiteX15" fmla="*/ 2951850 w 3243575"/>
              <a:gd name="connsiteY15" fmla="*/ 0 h 1740"/>
              <a:gd name="connsiteX16" fmla="*/ 2958132 w 3243575"/>
              <a:gd name="connsiteY16" fmla="*/ 0 h 1740"/>
              <a:gd name="connsiteX17" fmla="*/ 2964049 w 3243575"/>
              <a:gd name="connsiteY17" fmla="*/ 0 h 1740"/>
              <a:gd name="connsiteX18" fmla="*/ 2969618 w 3243575"/>
              <a:gd name="connsiteY18" fmla="*/ 0 h 1740"/>
              <a:gd name="connsiteX19" fmla="*/ 2974890 w 3243575"/>
              <a:gd name="connsiteY19" fmla="*/ 0 h 1740"/>
              <a:gd name="connsiteX20" fmla="*/ 2979885 w 3243575"/>
              <a:gd name="connsiteY20" fmla="*/ 0 h 1740"/>
              <a:gd name="connsiteX21" fmla="*/ 2984653 w 3243575"/>
              <a:gd name="connsiteY21" fmla="*/ 0 h 1740"/>
              <a:gd name="connsiteX22" fmla="*/ 2989177 w 3243575"/>
              <a:gd name="connsiteY22" fmla="*/ 0 h 1740"/>
              <a:gd name="connsiteX23" fmla="*/ 2993510 w 3243575"/>
              <a:gd name="connsiteY23" fmla="*/ 0 h 1740"/>
              <a:gd name="connsiteX24" fmla="*/ 2997669 w 3243575"/>
              <a:gd name="connsiteY24" fmla="*/ 0 h 1740"/>
              <a:gd name="connsiteX25" fmla="*/ 3001637 w 3243575"/>
              <a:gd name="connsiteY25" fmla="*/ 0 h 1740"/>
              <a:gd name="connsiteX26" fmla="*/ 3005465 w 3243575"/>
              <a:gd name="connsiteY26" fmla="*/ 0 h 1740"/>
              <a:gd name="connsiteX27" fmla="*/ 3009137 w 3243575"/>
              <a:gd name="connsiteY27" fmla="*/ 0 h 1740"/>
              <a:gd name="connsiteX28" fmla="*/ 3012687 w 3243575"/>
              <a:gd name="connsiteY28" fmla="*/ 0 h 1740"/>
              <a:gd name="connsiteX29" fmla="*/ 3016115 w 3243575"/>
              <a:gd name="connsiteY29" fmla="*/ 0 h 1740"/>
              <a:gd name="connsiteX30" fmla="*/ 3019422 w 3243575"/>
              <a:gd name="connsiteY30" fmla="*/ 0 h 1740"/>
              <a:gd name="connsiteX31" fmla="*/ 3022606 w 3243575"/>
              <a:gd name="connsiteY31" fmla="*/ 0 h 1740"/>
              <a:gd name="connsiteX32" fmla="*/ 3025704 w 3243575"/>
              <a:gd name="connsiteY32" fmla="*/ 0 h 1740"/>
              <a:gd name="connsiteX33" fmla="*/ 3028714 w 3243575"/>
              <a:gd name="connsiteY33" fmla="*/ 0 h 1740"/>
              <a:gd name="connsiteX34" fmla="*/ 3031620 w 3243575"/>
              <a:gd name="connsiteY34" fmla="*/ 0 h 1740"/>
              <a:gd name="connsiteX35" fmla="*/ 3034440 w 3243575"/>
              <a:gd name="connsiteY35" fmla="*/ 0 h 1740"/>
              <a:gd name="connsiteX36" fmla="*/ 3037189 w 3243575"/>
              <a:gd name="connsiteY36" fmla="*/ 0 h 1740"/>
              <a:gd name="connsiteX37" fmla="*/ 3039869 w 3243575"/>
              <a:gd name="connsiteY37" fmla="*/ 0 h 1740"/>
              <a:gd name="connsiteX38" fmla="*/ 3042462 w 3243575"/>
              <a:gd name="connsiteY38" fmla="*/ 0 h 1740"/>
              <a:gd name="connsiteX39" fmla="*/ 3045002 w 3243575"/>
              <a:gd name="connsiteY39" fmla="*/ 0 h 1740"/>
              <a:gd name="connsiteX40" fmla="*/ 3047456 w 3243575"/>
              <a:gd name="connsiteY40" fmla="*/ 0 h 1740"/>
              <a:gd name="connsiteX41" fmla="*/ 3049875 w 3243575"/>
              <a:gd name="connsiteY41" fmla="*/ 0 h 1740"/>
              <a:gd name="connsiteX42" fmla="*/ 3052225 w 3243575"/>
              <a:gd name="connsiteY42" fmla="*/ 0 h 1740"/>
              <a:gd name="connsiteX43" fmla="*/ 3054522 w 3243575"/>
              <a:gd name="connsiteY43" fmla="*/ 0 h 1740"/>
              <a:gd name="connsiteX44" fmla="*/ 3056749 w 3243575"/>
              <a:gd name="connsiteY44" fmla="*/ 0 h 1740"/>
              <a:gd name="connsiteX45" fmla="*/ 3058941 w 3243575"/>
              <a:gd name="connsiteY45" fmla="*/ 0 h 1740"/>
              <a:gd name="connsiteX46" fmla="*/ 3061082 w 3243575"/>
              <a:gd name="connsiteY46" fmla="*/ 0 h 1740"/>
              <a:gd name="connsiteX47" fmla="*/ 3063188 w 3243575"/>
              <a:gd name="connsiteY47" fmla="*/ 0 h 1740"/>
              <a:gd name="connsiteX48" fmla="*/ 3065241 w 3243575"/>
              <a:gd name="connsiteY48" fmla="*/ 0 h 1740"/>
              <a:gd name="connsiteX49" fmla="*/ 3067242 w 3243575"/>
              <a:gd name="connsiteY49" fmla="*/ 0 h 1740"/>
              <a:gd name="connsiteX50" fmla="*/ 3069209 w 3243575"/>
              <a:gd name="connsiteY50" fmla="*/ 0 h 1740"/>
              <a:gd name="connsiteX51" fmla="*/ 3071140 w 3243575"/>
              <a:gd name="connsiteY51" fmla="*/ 0 h 1740"/>
              <a:gd name="connsiteX52" fmla="*/ 3073037 w 3243575"/>
              <a:gd name="connsiteY52" fmla="*/ 0 h 1740"/>
              <a:gd name="connsiteX53" fmla="*/ 3074899 w 3243575"/>
              <a:gd name="connsiteY53" fmla="*/ 0 h 1740"/>
              <a:gd name="connsiteX54" fmla="*/ 3076726 w 3243575"/>
              <a:gd name="connsiteY54" fmla="*/ 0 h 1740"/>
              <a:gd name="connsiteX55" fmla="*/ 3078501 w 3243575"/>
              <a:gd name="connsiteY55" fmla="*/ 0 h 1740"/>
              <a:gd name="connsiteX56" fmla="*/ 3080259 w 3243575"/>
              <a:gd name="connsiteY56" fmla="*/ 0 h 1740"/>
              <a:gd name="connsiteX57" fmla="*/ 3081999 w 3243575"/>
              <a:gd name="connsiteY57" fmla="*/ 0 h 1740"/>
              <a:gd name="connsiteX58" fmla="*/ 3083687 w 3243575"/>
              <a:gd name="connsiteY58" fmla="*/ 0 h 1740"/>
              <a:gd name="connsiteX59" fmla="*/ 3085358 w 3243575"/>
              <a:gd name="connsiteY59" fmla="*/ 0 h 1740"/>
              <a:gd name="connsiteX60" fmla="*/ 3086994 w 3243575"/>
              <a:gd name="connsiteY60" fmla="*/ 0 h 1740"/>
              <a:gd name="connsiteX61" fmla="*/ 3088594 w 3243575"/>
              <a:gd name="connsiteY61" fmla="*/ 0 h 1740"/>
              <a:gd name="connsiteX62" fmla="*/ 3090196 w 3243575"/>
              <a:gd name="connsiteY62" fmla="*/ 0 h 1740"/>
              <a:gd name="connsiteX63" fmla="*/ 3091744 w 3243575"/>
              <a:gd name="connsiteY63" fmla="*/ 0 h 1740"/>
              <a:gd name="connsiteX64" fmla="*/ 3093275 w 3243575"/>
              <a:gd name="connsiteY64" fmla="*/ 0 h 1740"/>
              <a:gd name="connsiteX65" fmla="*/ 3094790 w 3243575"/>
              <a:gd name="connsiteY65" fmla="*/ 0 h 1740"/>
              <a:gd name="connsiteX66" fmla="*/ 3096286 w 3243575"/>
              <a:gd name="connsiteY66" fmla="*/ 0 h 1740"/>
              <a:gd name="connsiteX67" fmla="*/ 3097748 w 3243575"/>
              <a:gd name="connsiteY67" fmla="*/ 0 h 1740"/>
              <a:gd name="connsiteX68" fmla="*/ 3099192 w 3243575"/>
              <a:gd name="connsiteY68" fmla="*/ 0 h 1740"/>
              <a:gd name="connsiteX69" fmla="*/ 3100619 w 3243575"/>
              <a:gd name="connsiteY69" fmla="*/ 0 h 1740"/>
              <a:gd name="connsiteX70" fmla="*/ 3102011 w 3243575"/>
              <a:gd name="connsiteY70" fmla="*/ 0 h 1740"/>
              <a:gd name="connsiteX71" fmla="*/ 3103403 w 3243575"/>
              <a:gd name="connsiteY71" fmla="*/ 0 h 1740"/>
              <a:gd name="connsiteX72" fmla="*/ 3104761 w 3243575"/>
              <a:gd name="connsiteY72" fmla="*/ 0 h 1740"/>
              <a:gd name="connsiteX73" fmla="*/ 3106118 w 3243575"/>
              <a:gd name="connsiteY73" fmla="*/ 0 h 1740"/>
              <a:gd name="connsiteX74" fmla="*/ 3107441 w 3243575"/>
              <a:gd name="connsiteY74" fmla="*/ 0 h 1740"/>
              <a:gd name="connsiteX75" fmla="*/ 3108746 w 3243575"/>
              <a:gd name="connsiteY75" fmla="*/ 0 h 1740"/>
              <a:gd name="connsiteX76" fmla="*/ 3110034 w 3243575"/>
              <a:gd name="connsiteY76" fmla="*/ 0 h 1740"/>
              <a:gd name="connsiteX77" fmla="*/ 3111304 w 3243575"/>
              <a:gd name="connsiteY77" fmla="*/ 0 h 1740"/>
              <a:gd name="connsiteX78" fmla="*/ 3112574 w 3243575"/>
              <a:gd name="connsiteY78" fmla="*/ 0 h 1740"/>
              <a:gd name="connsiteX79" fmla="*/ 3113810 w 3243575"/>
              <a:gd name="connsiteY79" fmla="*/ 0 h 1740"/>
              <a:gd name="connsiteX80" fmla="*/ 3115045 w 3243575"/>
              <a:gd name="connsiteY80" fmla="*/ 0 h 1740"/>
              <a:gd name="connsiteX81" fmla="*/ 3116246 w 3243575"/>
              <a:gd name="connsiteY81" fmla="*/ 0 h 1740"/>
              <a:gd name="connsiteX82" fmla="*/ 3117447 w 3243575"/>
              <a:gd name="connsiteY82" fmla="*/ 0 h 1740"/>
              <a:gd name="connsiteX83" fmla="*/ 3118630 w 3243575"/>
              <a:gd name="connsiteY83" fmla="*/ 0 h 1740"/>
              <a:gd name="connsiteX84" fmla="*/ 3119796 w 3243575"/>
              <a:gd name="connsiteY84" fmla="*/ 0 h 1740"/>
              <a:gd name="connsiteX85" fmla="*/ 3120945 w 3243575"/>
              <a:gd name="connsiteY85" fmla="*/ 0 h 1740"/>
              <a:gd name="connsiteX86" fmla="*/ 3122093 w 3243575"/>
              <a:gd name="connsiteY86" fmla="*/ 0 h 1740"/>
              <a:gd name="connsiteX87" fmla="*/ 3123207 w 3243575"/>
              <a:gd name="connsiteY87" fmla="*/ 0 h 1740"/>
              <a:gd name="connsiteX88" fmla="*/ 3124321 w 3243575"/>
              <a:gd name="connsiteY88" fmla="*/ 0 h 1740"/>
              <a:gd name="connsiteX89" fmla="*/ 3125435 w 3243575"/>
              <a:gd name="connsiteY89" fmla="*/ 0 h 1740"/>
              <a:gd name="connsiteX90" fmla="*/ 3126513 w 3243575"/>
              <a:gd name="connsiteY90" fmla="*/ 0 h 1740"/>
              <a:gd name="connsiteX91" fmla="*/ 3127592 w 3243575"/>
              <a:gd name="connsiteY91" fmla="*/ 0 h 1740"/>
              <a:gd name="connsiteX92" fmla="*/ 3128671 w 3243575"/>
              <a:gd name="connsiteY92" fmla="*/ 0 h 1740"/>
              <a:gd name="connsiteX93" fmla="*/ 3129715 w 3243575"/>
              <a:gd name="connsiteY93" fmla="*/ 0 h 1740"/>
              <a:gd name="connsiteX94" fmla="*/ 3130759 w 3243575"/>
              <a:gd name="connsiteY94" fmla="*/ 0 h 1740"/>
              <a:gd name="connsiteX95" fmla="*/ 3131786 w 3243575"/>
              <a:gd name="connsiteY95" fmla="*/ 0 h 1740"/>
              <a:gd name="connsiteX96" fmla="*/ 3132813 w 3243575"/>
              <a:gd name="connsiteY96" fmla="*/ 0 h 1740"/>
              <a:gd name="connsiteX97" fmla="*/ 3133822 w 3243575"/>
              <a:gd name="connsiteY97" fmla="*/ 0 h 1740"/>
              <a:gd name="connsiteX98" fmla="*/ 3134814 w 3243575"/>
              <a:gd name="connsiteY98" fmla="*/ 0 h 1740"/>
              <a:gd name="connsiteX99" fmla="*/ 3135806 w 3243575"/>
              <a:gd name="connsiteY99" fmla="*/ 0 h 1740"/>
              <a:gd name="connsiteX100" fmla="*/ 3136798 w 3243575"/>
              <a:gd name="connsiteY100" fmla="*/ 0 h 1740"/>
              <a:gd name="connsiteX101" fmla="*/ 3137755 w 3243575"/>
              <a:gd name="connsiteY101" fmla="*/ 0 h 1740"/>
              <a:gd name="connsiteX102" fmla="*/ 3138729 w 3243575"/>
              <a:gd name="connsiteY102" fmla="*/ 0 h 1740"/>
              <a:gd name="connsiteX103" fmla="*/ 3139669 w 3243575"/>
              <a:gd name="connsiteY103" fmla="*/ 0 h 1740"/>
              <a:gd name="connsiteX104" fmla="*/ 3140609 w 3243575"/>
              <a:gd name="connsiteY104" fmla="*/ 0 h 1740"/>
              <a:gd name="connsiteX105" fmla="*/ 3141548 w 3243575"/>
              <a:gd name="connsiteY105" fmla="*/ 0 h 1740"/>
              <a:gd name="connsiteX106" fmla="*/ 3142471 w 3243575"/>
              <a:gd name="connsiteY106" fmla="*/ 0 h 1740"/>
              <a:gd name="connsiteX107" fmla="*/ 3143393 w 3243575"/>
              <a:gd name="connsiteY107" fmla="*/ 0 h 1740"/>
              <a:gd name="connsiteX108" fmla="*/ 3144298 w 3243575"/>
              <a:gd name="connsiteY108" fmla="*/ 0 h 1740"/>
              <a:gd name="connsiteX109" fmla="*/ 3145186 w 3243575"/>
              <a:gd name="connsiteY109" fmla="*/ 0 h 1740"/>
              <a:gd name="connsiteX110" fmla="*/ 3146090 w 3243575"/>
              <a:gd name="connsiteY110" fmla="*/ 0 h 1740"/>
              <a:gd name="connsiteX111" fmla="*/ 3146961 w 3243575"/>
              <a:gd name="connsiteY111" fmla="*/ 0 h 1740"/>
              <a:gd name="connsiteX112" fmla="*/ 3147848 w 3243575"/>
              <a:gd name="connsiteY112" fmla="*/ 0 h 1740"/>
              <a:gd name="connsiteX113" fmla="*/ 3148701 w 3243575"/>
              <a:gd name="connsiteY113" fmla="*/ 0 h 1740"/>
              <a:gd name="connsiteX114" fmla="*/ 3149571 w 3243575"/>
              <a:gd name="connsiteY114" fmla="*/ 0 h 1740"/>
              <a:gd name="connsiteX115" fmla="*/ 3150424 w 3243575"/>
              <a:gd name="connsiteY115" fmla="*/ 0 h 1740"/>
              <a:gd name="connsiteX116" fmla="*/ 3151259 w 3243575"/>
              <a:gd name="connsiteY116" fmla="*/ 0 h 1740"/>
              <a:gd name="connsiteX117" fmla="*/ 3152094 w 3243575"/>
              <a:gd name="connsiteY117" fmla="*/ 0 h 1740"/>
              <a:gd name="connsiteX118" fmla="*/ 3152929 w 3243575"/>
              <a:gd name="connsiteY118" fmla="*/ 0 h 1740"/>
              <a:gd name="connsiteX119" fmla="*/ 3153747 w 3243575"/>
              <a:gd name="connsiteY119" fmla="*/ 0 h 1740"/>
              <a:gd name="connsiteX120" fmla="*/ 3154565 w 3243575"/>
              <a:gd name="connsiteY120" fmla="*/ 0 h 1740"/>
              <a:gd name="connsiteX121" fmla="*/ 3155383 w 3243575"/>
              <a:gd name="connsiteY121" fmla="*/ 0 h 1740"/>
              <a:gd name="connsiteX122" fmla="*/ 3156184 w 3243575"/>
              <a:gd name="connsiteY122" fmla="*/ 0 h 1740"/>
              <a:gd name="connsiteX123" fmla="*/ 3156967 w 3243575"/>
              <a:gd name="connsiteY123" fmla="*/ 0 h 1740"/>
              <a:gd name="connsiteX124" fmla="*/ 3157767 w 3243575"/>
              <a:gd name="connsiteY124" fmla="*/ 0 h 1740"/>
              <a:gd name="connsiteX125" fmla="*/ 3158550 w 3243575"/>
              <a:gd name="connsiteY125" fmla="*/ 0 h 1740"/>
              <a:gd name="connsiteX126" fmla="*/ 3159316 w 3243575"/>
              <a:gd name="connsiteY126" fmla="*/ 0 h 1740"/>
              <a:gd name="connsiteX127" fmla="*/ 3160099 w 3243575"/>
              <a:gd name="connsiteY127" fmla="*/ 0 h 1740"/>
              <a:gd name="connsiteX128" fmla="*/ 3160865 w 3243575"/>
              <a:gd name="connsiteY128" fmla="*/ 0 h 1740"/>
              <a:gd name="connsiteX129" fmla="*/ 3161613 w 3243575"/>
              <a:gd name="connsiteY129" fmla="*/ 0 h 1740"/>
              <a:gd name="connsiteX130" fmla="*/ 3162361 w 3243575"/>
              <a:gd name="connsiteY130" fmla="*/ 0 h 1740"/>
              <a:gd name="connsiteX131" fmla="*/ 3163110 w 3243575"/>
              <a:gd name="connsiteY131" fmla="*/ 0 h 1740"/>
              <a:gd name="connsiteX132" fmla="*/ 3163858 w 3243575"/>
              <a:gd name="connsiteY132" fmla="*/ 0 h 1740"/>
              <a:gd name="connsiteX133" fmla="*/ 3164589 w 3243575"/>
              <a:gd name="connsiteY133" fmla="*/ 0 h 1740"/>
              <a:gd name="connsiteX134" fmla="*/ 3165320 w 3243575"/>
              <a:gd name="connsiteY134" fmla="*/ 0 h 1740"/>
              <a:gd name="connsiteX135" fmla="*/ 3166050 w 3243575"/>
              <a:gd name="connsiteY135" fmla="*/ 0 h 1740"/>
              <a:gd name="connsiteX136" fmla="*/ 3166764 w 3243575"/>
              <a:gd name="connsiteY136" fmla="*/ 0 h 1740"/>
              <a:gd name="connsiteX137" fmla="*/ 3167477 w 3243575"/>
              <a:gd name="connsiteY137" fmla="*/ 0 h 1740"/>
              <a:gd name="connsiteX138" fmla="*/ 3168191 w 3243575"/>
              <a:gd name="connsiteY138" fmla="*/ 0 h 1740"/>
              <a:gd name="connsiteX139" fmla="*/ 3168887 w 3243575"/>
              <a:gd name="connsiteY139" fmla="*/ 0 h 1740"/>
              <a:gd name="connsiteX140" fmla="*/ 3169600 w 3243575"/>
              <a:gd name="connsiteY140" fmla="*/ 0 h 1740"/>
              <a:gd name="connsiteX141" fmla="*/ 3170296 w 3243575"/>
              <a:gd name="connsiteY141" fmla="*/ 0 h 1740"/>
              <a:gd name="connsiteX142" fmla="*/ 3170975 w 3243575"/>
              <a:gd name="connsiteY142" fmla="*/ 0 h 1740"/>
              <a:gd name="connsiteX143" fmla="*/ 3171654 w 3243575"/>
              <a:gd name="connsiteY143" fmla="*/ 0 h 1740"/>
              <a:gd name="connsiteX144" fmla="*/ 3172333 w 3243575"/>
              <a:gd name="connsiteY144" fmla="*/ 0 h 1740"/>
              <a:gd name="connsiteX145" fmla="*/ 3173011 w 3243575"/>
              <a:gd name="connsiteY145" fmla="*/ 0 h 1740"/>
              <a:gd name="connsiteX146" fmla="*/ 3173690 w 3243575"/>
              <a:gd name="connsiteY146" fmla="*/ 0 h 1740"/>
              <a:gd name="connsiteX147" fmla="*/ 3174351 w 3243575"/>
              <a:gd name="connsiteY147" fmla="*/ 0 h 1740"/>
              <a:gd name="connsiteX148" fmla="*/ 3175013 w 3243575"/>
              <a:gd name="connsiteY148" fmla="*/ 0 h 1740"/>
              <a:gd name="connsiteX149" fmla="*/ 3175674 w 3243575"/>
              <a:gd name="connsiteY149" fmla="*/ 0 h 1740"/>
              <a:gd name="connsiteX150" fmla="*/ 3176318 w 3243575"/>
              <a:gd name="connsiteY150" fmla="*/ 0 h 1740"/>
              <a:gd name="connsiteX151" fmla="*/ 3176961 w 3243575"/>
              <a:gd name="connsiteY151" fmla="*/ 0 h 1740"/>
              <a:gd name="connsiteX152" fmla="*/ 3177606 w 3243575"/>
              <a:gd name="connsiteY152" fmla="*/ 0 h 1740"/>
              <a:gd name="connsiteX153" fmla="*/ 3178249 w 3243575"/>
              <a:gd name="connsiteY153" fmla="*/ 0 h 1740"/>
              <a:gd name="connsiteX154" fmla="*/ 3178893 w 3243575"/>
              <a:gd name="connsiteY154" fmla="*/ 0 h 1740"/>
              <a:gd name="connsiteX155" fmla="*/ 3179519 w 3243575"/>
              <a:gd name="connsiteY155" fmla="*/ 0 h 1740"/>
              <a:gd name="connsiteX156" fmla="*/ 3180146 w 3243575"/>
              <a:gd name="connsiteY156" fmla="*/ 0 h 1740"/>
              <a:gd name="connsiteX157" fmla="*/ 3180772 w 3243575"/>
              <a:gd name="connsiteY157" fmla="*/ 0 h 1740"/>
              <a:gd name="connsiteX158" fmla="*/ 3181382 w 3243575"/>
              <a:gd name="connsiteY158" fmla="*/ 0 h 1740"/>
              <a:gd name="connsiteX159" fmla="*/ 3182008 w 3243575"/>
              <a:gd name="connsiteY159" fmla="*/ 0 h 1740"/>
              <a:gd name="connsiteX160" fmla="*/ 3182617 w 3243575"/>
              <a:gd name="connsiteY160" fmla="*/ 0 h 1740"/>
              <a:gd name="connsiteX161" fmla="*/ 3183226 w 3243575"/>
              <a:gd name="connsiteY161" fmla="*/ 0 h 1740"/>
              <a:gd name="connsiteX162" fmla="*/ 3183818 w 3243575"/>
              <a:gd name="connsiteY162" fmla="*/ 0 h 1740"/>
              <a:gd name="connsiteX163" fmla="*/ 3184427 w 3243575"/>
              <a:gd name="connsiteY163" fmla="*/ 0 h 1740"/>
              <a:gd name="connsiteX164" fmla="*/ 3185019 w 3243575"/>
              <a:gd name="connsiteY164" fmla="*/ 0 h 1740"/>
              <a:gd name="connsiteX165" fmla="*/ 3185610 w 3243575"/>
              <a:gd name="connsiteY165" fmla="*/ 0 h 1740"/>
              <a:gd name="connsiteX166" fmla="*/ 3186202 w 3243575"/>
              <a:gd name="connsiteY166" fmla="*/ 0 h 1740"/>
              <a:gd name="connsiteX167" fmla="*/ 3186793 w 3243575"/>
              <a:gd name="connsiteY167" fmla="*/ 0 h 1740"/>
              <a:gd name="connsiteX168" fmla="*/ 3187368 w 3243575"/>
              <a:gd name="connsiteY168" fmla="*/ 0 h 1740"/>
              <a:gd name="connsiteX169" fmla="*/ 3187942 w 3243575"/>
              <a:gd name="connsiteY169" fmla="*/ 0 h 1740"/>
              <a:gd name="connsiteX170" fmla="*/ 3188517 w 3243575"/>
              <a:gd name="connsiteY170" fmla="*/ 0 h 1740"/>
              <a:gd name="connsiteX171" fmla="*/ 3189091 w 3243575"/>
              <a:gd name="connsiteY171" fmla="*/ 0 h 1740"/>
              <a:gd name="connsiteX172" fmla="*/ 3189665 w 3243575"/>
              <a:gd name="connsiteY172" fmla="*/ 0 h 1740"/>
              <a:gd name="connsiteX173" fmla="*/ 3190222 w 3243575"/>
              <a:gd name="connsiteY173" fmla="*/ 0 h 1740"/>
              <a:gd name="connsiteX174" fmla="*/ 3190796 w 3243575"/>
              <a:gd name="connsiteY174" fmla="*/ 0 h 1740"/>
              <a:gd name="connsiteX175" fmla="*/ 3191353 w 3243575"/>
              <a:gd name="connsiteY175" fmla="*/ 0 h 1740"/>
              <a:gd name="connsiteX176" fmla="*/ 3191910 w 3243575"/>
              <a:gd name="connsiteY176" fmla="*/ 0 h 1740"/>
              <a:gd name="connsiteX177" fmla="*/ 3192449 w 3243575"/>
              <a:gd name="connsiteY177" fmla="*/ 0 h 1740"/>
              <a:gd name="connsiteX178" fmla="*/ 3193006 w 3243575"/>
              <a:gd name="connsiteY178" fmla="*/ 0 h 1740"/>
              <a:gd name="connsiteX179" fmla="*/ 3193546 w 3243575"/>
              <a:gd name="connsiteY179" fmla="*/ 0 h 1740"/>
              <a:gd name="connsiteX180" fmla="*/ 3194103 w 3243575"/>
              <a:gd name="connsiteY180" fmla="*/ 0 h 1740"/>
              <a:gd name="connsiteX181" fmla="*/ 3194642 w 3243575"/>
              <a:gd name="connsiteY181" fmla="*/ 0 h 1740"/>
              <a:gd name="connsiteX182" fmla="*/ 3195164 w 3243575"/>
              <a:gd name="connsiteY182" fmla="*/ 0 h 1740"/>
              <a:gd name="connsiteX183" fmla="*/ 3195703 w 3243575"/>
              <a:gd name="connsiteY183" fmla="*/ 0 h 1740"/>
              <a:gd name="connsiteX184" fmla="*/ 3196243 w 3243575"/>
              <a:gd name="connsiteY184" fmla="*/ 0 h 1740"/>
              <a:gd name="connsiteX185" fmla="*/ 3196765 w 3243575"/>
              <a:gd name="connsiteY185" fmla="*/ 0 h 1740"/>
              <a:gd name="connsiteX186" fmla="*/ 3197287 w 3243575"/>
              <a:gd name="connsiteY186" fmla="*/ 0 h 1740"/>
              <a:gd name="connsiteX187" fmla="*/ 3197809 w 3243575"/>
              <a:gd name="connsiteY187" fmla="*/ 0 h 1740"/>
              <a:gd name="connsiteX188" fmla="*/ 3198331 w 3243575"/>
              <a:gd name="connsiteY188" fmla="*/ 0 h 1740"/>
              <a:gd name="connsiteX189" fmla="*/ 3198853 w 3243575"/>
              <a:gd name="connsiteY189" fmla="*/ 0 h 1740"/>
              <a:gd name="connsiteX190" fmla="*/ 3199358 w 3243575"/>
              <a:gd name="connsiteY190" fmla="*/ 0 h 1740"/>
              <a:gd name="connsiteX191" fmla="*/ 3199880 w 3243575"/>
              <a:gd name="connsiteY191" fmla="*/ 0 h 1740"/>
              <a:gd name="connsiteX192" fmla="*/ 3200384 w 3243575"/>
              <a:gd name="connsiteY192" fmla="*/ 0 h 1740"/>
              <a:gd name="connsiteX193" fmla="*/ 3200889 w 3243575"/>
              <a:gd name="connsiteY193" fmla="*/ 0 h 1740"/>
              <a:gd name="connsiteX194" fmla="*/ 3201394 w 3243575"/>
              <a:gd name="connsiteY194" fmla="*/ 0 h 1740"/>
              <a:gd name="connsiteX195" fmla="*/ 3201899 w 3243575"/>
              <a:gd name="connsiteY195" fmla="*/ 0 h 1740"/>
              <a:gd name="connsiteX196" fmla="*/ 3202403 w 3243575"/>
              <a:gd name="connsiteY196" fmla="*/ 0 h 1740"/>
              <a:gd name="connsiteX197" fmla="*/ 3202890 w 3243575"/>
              <a:gd name="connsiteY197" fmla="*/ 0 h 1740"/>
              <a:gd name="connsiteX198" fmla="*/ 3203377 w 3243575"/>
              <a:gd name="connsiteY198" fmla="*/ 0 h 1740"/>
              <a:gd name="connsiteX199" fmla="*/ 3203882 w 3243575"/>
              <a:gd name="connsiteY199" fmla="*/ 0 h 1740"/>
              <a:gd name="connsiteX200" fmla="*/ 3204369 w 3243575"/>
              <a:gd name="connsiteY200" fmla="*/ 0 h 1740"/>
              <a:gd name="connsiteX201" fmla="*/ 3204857 w 3243575"/>
              <a:gd name="connsiteY201" fmla="*/ 0 h 1740"/>
              <a:gd name="connsiteX202" fmla="*/ 3205344 w 3243575"/>
              <a:gd name="connsiteY202" fmla="*/ 0 h 1740"/>
              <a:gd name="connsiteX203" fmla="*/ 3205814 w 3243575"/>
              <a:gd name="connsiteY203" fmla="*/ 0 h 1740"/>
              <a:gd name="connsiteX204" fmla="*/ 3206301 w 3243575"/>
              <a:gd name="connsiteY204" fmla="*/ 0 h 1740"/>
              <a:gd name="connsiteX205" fmla="*/ 3206771 w 3243575"/>
              <a:gd name="connsiteY205" fmla="*/ 0 h 1740"/>
              <a:gd name="connsiteX206" fmla="*/ 3207241 w 3243575"/>
              <a:gd name="connsiteY206" fmla="*/ 0 h 1740"/>
              <a:gd name="connsiteX207" fmla="*/ 3207728 w 3243575"/>
              <a:gd name="connsiteY207" fmla="*/ 0 h 1740"/>
              <a:gd name="connsiteX208" fmla="*/ 3208198 w 3243575"/>
              <a:gd name="connsiteY208" fmla="*/ 0 h 1740"/>
              <a:gd name="connsiteX209" fmla="*/ 3208650 w 3243575"/>
              <a:gd name="connsiteY209" fmla="*/ 0 h 1740"/>
              <a:gd name="connsiteX210" fmla="*/ 3209120 w 3243575"/>
              <a:gd name="connsiteY210" fmla="*/ 0 h 1740"/>
              <a:gd name="connsiteX211" fmla="*/ 3209590 w 3243575"/>
              <a:gd name="connsiteY211" fmla="*/ 0 h 1740"/>
              <a:gd name="connsiteX212" fmla="*/ 3210043 w 3243575"/>
              <a:gd name="connsiteY212" fmla="*/ 0 h 1740"/>
              <a:gd name="connsiteX213" fmla="*/ 3210512 w 3243575"/>
              <a:gd name="connsiteY213" fmla="*/ 0 h 1740"/>
              <a:gd name="connsiteX214" fmla="*/ 3210965 w 3243575"/>
              <a:gd name="connsiteY214" fmla="*/ 0 h 1740"/>
              <a:gd name="connsiteX215" fmla="*/ 3211417 w 3243575"/>
              <a:gd name="connsiteY215" fmla="*/ 0 h 1740"/>
              <a:gd name="connsiteX216" fmla="*/ 3211870 w 3243575"/>
              <a:gd name="connsiteY216" fmla="*/ 0 h 1740"/>
              <a:gd name="connsiteX217" fmla="*/ 3212322 w 3243575"/>
              <a:gd name="connsiteY217" fmla="*/ 0 h 1740"/>
              <a:gd name="connsiteX218" fmla="*/ 3212775 w 3243575"/>
              <a:gd name="connsiteY218" fmla="*/ 0 h 1740"/>
              <a:gd name="connsiteX219" fmla="*/ 3213210 w 3243575"/>
              <a:gd name="connsiteY219" fmla="*/ 0 h 1740"/>
              <a:gd name="connsiteX220" fmla="*/ 3213662 w 3243575"/>
              <a:gd name="connsiteY220" fmla="*/ 0 h 1740"/>
              <a:gd name="connsiteX221" fmla="*/ 3214097 w 3243575"/>
              <a:gd name="connsiteY221" fmla="*/ 0 h 1740"/>
              <a:gd name="connsiteX222" fmla="*/ 3214532 w 3243575"/>
              <a:gd name="connsiteY222" fmla="*/ 0 h 1740"/>
              <a:gd name="connsiteX223" fmla="*/ 3214985 w 3243575"/>
              <a:gd name="connsiteY223" fmla="*/ 0 h 1740"/>
              <a:gd name="connsiteX224" fmla="*/ 3215420 w 3243575"/>
              <a:gd name="connsiteY224" fmla="*/ 0 h 1740"/>
              <a:gd name="connsiteX225" fmla="*/ 3215855 w 3243575"/>
              <a:gd name="connsiteY225" fmla="*/ 0 h 1740"/>
              <a:gd name="connsiteX226" fmla="*/ 3216273 w 3243575"/>
              <a:gd name="connsiteY226" fmla="*/ 0 h 1740"/>
              <a:gd name="connsiteX227" fmla="*/ 3216708 w 3243575"/>
              <a:gd name="connsiteY227" fmla="*/ 0 h 1740"/>
              <a:gd name="connsiteX228" fmla="*/ 3217143 w 3243575"/>
              <a:gd name="connsiteY228" fmla="*/ 0 h 1740"/>
              <a:gd name="connsiteX229" fmla="*/ 3217560 w 3243575"/>
              <a:gd name="connsiteY229" fmla="*/ 0 h 1740"/>
              <a:gd name="connsiteX230" fmla="*/ 3217995 w 3243575"/>
              <a:gd name="connsiteY230" fmla="*/ 0 h 1740"/>
              <a:gd name="connsiteX231" fmla="*/ 3218413 w 3243575"/>
              <a:gd name="connsiteY231" fmla="*/ 0 h 1740"/>
              <a:gd name="connsiteX232" fmla="*/ 3218831 w 3243575"/>
              <a:gd name="connsiteY232" fmla="*/ 0 h 1740"/>
              <a:gd name="connsiteX233" fmla="*/ 3219248 w 3243575"/>
              <a:gd name="connsiteY233" fmla="*/ 0 h 1740"/>
              <a:gd name="connsiteX234" fmla="*/ 3219666 w 3243575"/>
              <a:gd name="connsiteY234" fmla="*/ 0 h 1740"/>
              <a:gd name="connsiteX235" fmla="*/ 3220083 w 3243575"/>
              <a:gd name="connsiteY235" fmla="*/ 0 h 1740"/>
              <a:gd name="connsiteX236" fmla="*/ 3220501 w 3243575"/>
              <a:gd name="connsiteY236" fmla="*/ 0 h 1740"/>
              <a:gd name="connsiteX237" fmla="*/ 3220919 w 3243575"/>
              <a:gd name="connsiteY237" fmla="*/ 0 h 1740"/>
              <a:gd name="connsiteX238" fmla="*/ 3221319 w 3243575"/>
              <a:gd name="connsiteY238" fmla="*/ 0 h 1740"/>
              <a:gd name="connsiteX239" fmla="*/ 3221737 w 3243575"/>
              <a:gd name="connsiteY239" fmla="*/ 0 h 1740"/>
              <a:gd name="connsiteX240" fmla="*/ 3222137 w 3243575"/>
              <a:gd name="connsiteY240" fmla="*/ 0 h 1740"/>
              <a:gd name="connsiteX241" fmla="*/ 3222537 w 3243575"/>
              <a:gd name="connsiteY241" fmla="*/ 0 h 1740"/>
              <a:gd name="connsiteX242" fmla="*/ 3222955 w 3243575"/>
              <a:gd name="connsiteY242" fmla="*/ 0 h 1740"/>
              <a:gd name="connsiteX243" fmla="*/ 3223355 w 3243575"/>
              <a:gd name="connsiteY243" fmla="*/ 0 h 1740"/>
              <a:gd name="connsiteX244" fmla="*/ 3223755 w 3243575"/>
              <a:gd name="connsiteY244" fmla="*/ 0 h 1740"/>
              <a:gd name="connsiteX245" fmla="*/ 3224156 w 3243575"/>
              <a:gd name="connsiteY245" fmla="*/ 0 h 1740"/>
              <a:gd name="connsiteX246" fmla="*/ 3224556 w 3243575"/>
              <a:gd name="connsiteY246" fmla="*/ 0 h 1740"/>
              <a:gd name="connsiteX247" fmla="*/ 3224939 w 3243575"/>
              <a:gd name="connsiteY247" fmla="*/ 0 h 1740"/>
              <a:gd name="connsiteX248" fmla="*/ 3225339 w 3243575"/>
              <a:gd name="connsiteY248" fmla="*/ 0 h 1740"/>
              <a:gd name="connsiteX249" fmla="*/ 3225722 w 3243575"/>
              <a:gd name="connsiteY249" fmla="*/ 0 h 1740"/>
              <a:gd name="connsiteX250" fmla="*/ 3226122 w 3243575"/>
              <a:gd name="connsiteY250" fmla="*/ 0 h 1740"/>
              <a:gd name="connsiteX251" fmla="*/ 3226505 w 3243575"/>
              <a:gd name="connsiteY251" fmla="*/ 0 h 1740"/>
              <a:gd name="connsiteX252" fmla="*/ 3226905 w 3243575"/>
              <a:gd name="connsiteY252" fmla="*/ 0 h 1740"/>
              <a:gd name="connsiteX253" fmla="*/ 3227288 w 3243575"/>
              <a:gd name="connsiteY253" fmla="*/ 0 h 1740"/>
              <a:gd name="connsiteX254" fmla="*/ 3227671 w 3243575"/>
              <a:gd name="connsiteY254" fmla="*/ 0 h 1740"/>
              <a:gd name="connsiteX255" fmla="*/ 3228054 w 3243575"/>
              <a:gd name="connsiteY255" fmla="*/ 0 h 1740"/>
              <a:gd name="connsiteX256" fmla="*/ 3228437 w 3243575"/>
              <a:gd name="connsiteY256" fmla="*/ 0 h 1740"/>
              <a:gd name="connsiteX257" fmla="*/ 3228819 w 3243575"/>
              <a:gd name="connsiteY257" fmla="*/ 0 h 1740"/>
              <a:gd name="connsiteX258" fmla="*/ 3229185 w 3243575"/>
              <a:gd name="connsiteY258" fmla="*/ 0 h 1740"/>
              <a:gd name="connsiteX259" fmla="*/ 3229567 w 3243575"/>
              <a:gd name="connsiteY259" fmla="*/ 0 h 1740"/>
              <a:gd name="connsiteX260" fmla="*/ 3229950 w 3243575"/>
              <a:gd name="connsiteY260" fmla="*/ 0 h 1740"/>
              <a:gd name="connsiteX261" fmla="*/ 3230316 w 3243575"/>
              <a:gd name="connsiteY261" fmla="*/ 0 h 1740"/>
              <a:gd name="connsiteX262" fmla="*/ 3230699 w 3243575"/>
              <a:gd name="connsiteY262" fmla="*/ 0 h 1740"/>
              <a:gd name="connsiteX263" fmla="*/ 3231064 w 3243575"/>
              <a:gd name="connsiteY263" fmla="*/ 0 h 1740"/>
              <a:gd name="connsiteX264" fmla="*/ 3231430 w 3243575"/>
              <a:gd name="connsiteY264" fmla="*/ 0 h 1740"/>
              <a:gd name="connsiteX265" fmla="*/ 3231795 w 3243575"/>
              <a:gd name="connsiteY265" fmla="*/ 0 h 1740"/>
              <a:gd name="connsiteX266" fmla="*/ 3232160 w 3243575"/>
              <a:gd name="connsiteY266" fmla="*/ 0 h 1740"/>
              <a:gd name="connsiteX267" fmla="*/ 3232526 w 3243575"/>
              <a:gd name="connsiteY267" fmla="*/ 0 h 1740"/>
              <a:gd name="connsiteX268" fmla="*/ 3232892 w 3243575"/>
              <a:gd name="connsiteY268" fmla="*/ 0 h 1740"/>
              <a:gd name="connsiteX269" fmla="*/ 3233257 w 3243575"/>
              <a:gd name="connsiteY269" fmla="*/ 0 h 1740"/>
              <a:gd name="connsiteX270" fmla="*/ 3233622 w 3243575"/>
              <a:gd name="connsiteY270" fmla="*/ 0 h 1740"/>
              <a:gd name="connsiteX271" fmla="*/ 3233988 w 3243575"/>
              <a:gd name="connsiteY271" fmla="*/ 0 h 1740"/>
              <a:gd name="connsiteX272" fmla="*/ 3234336 w 3243575"/>
              <a:gd name="connsiteY272" fmla="*/ 0 h 1740"/>
              <a:gd name="connsiteX273" fmla="*/ 3234701 w 3243575"/>
              <a:gd name="connsiteY273" fmla="*/ 0 h 1740"/>
              <a:gd name="connsiteX274" fmla="*/ 3235049 w 3243575"/>
              <a:gd name="connsiteY274" fmla="*/ 0 h 1740"/>
              <a:gd name="connsiteX275" fmla="*/ 3235415 w 3243575"/>
              <a:gd name="connsiteY275" fmla="*/ 0 h 1740"/>
              <a:gd name="connsiteX276" fmla="*/ 3235763 w 3243575"/>
              <a:gd name="connsiteY276" fmla="*/ 0 h 1740"/>
              <a:gd name="connsiteX277" fmla="*/ 3236111 w 3243575"/>
              <a:gd name="connsiteY277" fmla="*/ 0 h 1740"/>
              <a:gd name="connsiteX278" fmla="*/ 3236476 w 3243575"/>
              <a:gd name="connsiteY278" fmla="*/ 0 h 1740"/>
              <a:gd name="connsiteX279" fmla="*/ 3236824 w 3243575"/>
              <a:gd name="connsiteY279" fmla="*/ 0 h 1740"/>
              <a:gd name="connsiteX280" fmla="*/ 3237172 w 3243575"/>
              <a:gd name="connsiteY280" fmla="*/ 0 h 1740"/>
              <a:gd name="connsiteX281" fmla="*/ 3237520 w 3243575"/>
              <a:gd name="connsiteY281" fmla="*/ 0 h 1740"/>
              <a:gd name="connsiteX282" fmla="*/ 3237868 w 3243575"/>
              <a:gd name="connsiteY282" fmla="*/ 0 h 1740"/>
              <a:gd name="connsiteX283" fmla="*/ 3238199 w 3243575"/>
              <a:gd name="connsiteY283" fmla="*/ 0 h 1740"/>
              <a:gd name="connsiteX284" fmla="*/ 3238547 w 3243575"/>
              <a:gd name="connsiteY284" fmla="*/ 0 h 1740"/>
              <a:gd name="connsiteX285" fmla="*/ 3238895 w 3243575"/>
              <a:gd name="connsiteY285" fmla="*/ 0 h 1740"/>
              <a:gd name="connsiteX286" fmla="*/ 3239243 w 3243575"/>
              <a:gd name="connsiteY286" fmla="*/ 0 h 1740"/>
              <a:gd name="connsiteX287" fmla="*/ 3239574 w 3243575"/>
              <a:gd name="connsiteY287" fmla="*/ 0 h 1740"/>
              <a:gd name="connsiteX288" fmla="*/ 3239922 w 3243575"/>
              <a:gd name="connsiteY288" fmla="*/ 0 h 1740"/>
              <a:gd name="connsiteX289" fmla="*/ 3240252 w 3243575"/>
              <a:gd name="connsiteY289" fmla="*/ 0 h 1740"/>
              <a:gd name="connsiteX290" fmla="*/ 3240583 w 3243575"/>
              <a:gd name="connsiteY290" fmla="*/ 0 h 1740"/>
              <a:gd name="connsiteX291" fmla="*/ 3240931 w 3243575"/>
              <a:gd name="connsiteY291" fmla="*/ 0 h 1740"/>
              <a:gd name="connsiteX292" fmla="*/ 3241262 w 3243575"/>
              <a:gd name="connsiteY292" fmla="*/ 0 h 1740"/>
              <a:gd name="connsiteX293" fmla="*/ 3241592 w 3243575"/>
              <a:gd name="connsiteY293" fmla="*/ 0 h 1740"/>
              <a:gd name="connsiteX294" fmla="*/ 3241923 w 3243575"/>
              <a:gd name="connsiteY294" fmla="*/ 0 h 1740"/>
              <a:gd name="connsiteX295" fmla="*/ 3242254 w 3243575"/>
              <a:gd name="connsiteY295" fmla="*/ 0 h 1740"/>
              <a:gd name="connsiteX296" fmla="*/ 3242584 w 3243575"/>
              <a:gd name="connsiteY296" fmla="*/ 0 h 1740"/>
              <a:gd name="connsiteX297" fmla="*/ 3242915 w 3243575"/>
              <a:gd name="connsiteY297" fmla="*/ 0 h 1740"/>
              <a:gd name="connsiteX298" fmla="*/ 3243246 w 3243575"/>
              <a:gd name="connsiteY298" fmla="*/ 0 h 1740"/>
              <a:gd name="connsiteX299" fmla="*/ 3243576 w 3243575"/>
              <a:gd name="connsiteY299" fmla="*/ 0 h 1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243575" h="1740">
                <a:moveTo>
                  <a:pt x="0" y="0"/>
                </a:moveTo>
                <a:lnTo>
                  <a:pt x="2687845" y="0"/>
                </a:lnTo>
                <a:lnTo>
                  <a:pt x="2755417" y="0"/>
                </a:lnTo>
                <a:lnTo>
                  <a:pt x="2794937" y="0"/>
                </a:lnTo>
                <a:lnTo>
                  <a:pt x="2822989" y="0"/>
                </a:lnTo>
                <a:lnTo>
                  <a:pt x="2844741" y="0"/>
                </a:lnTo>
                <a:lnTo>
                  <a:pt x="2862509" y="0"/>
                </a:lnTo>
                <a:lnTo>
                  <a:pt x="2877544" y="0"/>
                </a:lnTo>
                <a:lnTo>
                  <a:pt x="2890560" y="0"/>
                </a:lnTo>
                <a:lnTo>
                  <a:pt x="2902046" y="0"/>
                </a:lnTo>
                <a:lnTo>
                  <a:pt x="2912313" y="0"/>
                </a:lnTo>
                <a:lnTo>
                  <a:pt x="2921605" y="0"/>
                </a:lnTo>
                <a:lnTo>
                  <a:pt x="2930098" y="0"/>
                </a:lnTo>
                <a:lnTo>
                  <a:pt x="2937894" y="0"/>
                </a:lnTo>
                <a:lnTo>
                  <a:pt x="2945116" y="0"/>
                </a:lnTo>
                <a:lnTo>
                  <a:pt x="2951850" y="0"/>
                </a:lnTo>
                <a:lnTo>
                  <a:pt x="2958132" y="0"/>
                </a:lnTo>
                <a:lnTo>
                  <a:pt x="2964049" y="0"/>
                </a:lnTo>
                <a:lnTo>
                  <a:pt x="2969618" y="0"/>
                </a:lnTo>
                <a:lnTo>
                  <a:pt x="2974890" y="0"/>
                </a:lnTo>
                <a:lnTo>
                  <a:pt x="2979885" y="0"/>
                </a:lnTo>
                <a:lnTo>
                  <a:pt x="2984653" y="0"/>
                </a:lnTo>
                <a:lnTo>
                  <a:pt x="2989177" y="0"/>
                </a:lnTo>
                <a:lnTo>
                  <a:pt x="2993510" y="0"/>
                </a:lnTo>
                <a:lnTo>
                  <a:pt x="2997669" y="0"/>
                </a:lnTo>
                <a:lnTo>
                  <a:pt x="3001637" y="0"/>
                </a:lnTo>
                <a:lnTo>
                  <a:pt x="3005465" y="0"/>
                </a:lnTo>
                <a:lnTo>
                  <a:pt x="3009137" y="0"/>
                </a:lnTo>
                <a:lnTo>
                  <a:pt x="3012687" y="0"/>
                </a:lnTo>
                <a:lnTo>
                  <a:pt x="3016115" y="0"/>
                </a:lnTo>
                <a:lnTo>
                  <a:pt x="3019422" y="0"/>
                </a:lnTo>
                <a:lnTo>
                  <a:pt x="3022606" y="0"/>
                </a:lnTo>
                <a:lnTo>
                  <a:pt x="3025704" y="0"/>
                </a:lnTo>
                <a:lnTo>
                  <a:pt x="3028714" y="0"/>
                </a:lnTo>
                <a:lnTo>
                  <a:pt x="3031620" y="0"/>
                </a:lnTo>
                <a:lnTo>
                  <a:pt x="3034440" y="0"/>
                </a:lnTo>
                <a:lnTo>
                  <a:pt x="3037189" y="0"/>
                </a:lnTo>
                <a:lnTo>
                  <a:pt x="3039869" y="0"/>
                </a:lnTo>
                <a:lnTo>
                  <a:pt x="3042462" y="0"/>
                </a:lnTo>
                <a:lnTo>
                  <a:pt x="3045002" y="0"/>
                </a:lnTo>
                <a:lnTo>
                  <a:pt x="3047456" y="0"/>
                </a:lnTo>
                <a:lnTo>
                  <a:pt x="3049875" y="0"/>
                </a:lnTo>
                <a:lnTo>
                  <a:pt x="3052225" y="0"/>
                </a:lnTo>
                <a:lnTo>
                  <a:pt x="3054522" y="0"/>
                </a:lnTo>
                <a:lnTo>
                  <a:pt x="3056749" y="0"/>
                </a:lnTo>
                <a:lnTo>
                  <a:pt x="3058941" y="0"/>
                </a:lnTo>
                <a:lnTo>
                  <a:pt x="3061082" y="0"/>
                </a:lnTo>
                <a:lnTo>
                  <a:pt x="3063188" y="0"/>
                </a:lnTo>
                <a:lnTo>
                  <a:pt x="3065241" y="0"/>
                </a:lnTo>
                <a:lnTo>
                  <a:pt x="3067242" y="0"/>
                </a:lnTo>
                <a:lnTo>
                  <a:pt x="3069209" y="0"/>
                </a:lnTo>
                <a:lnTo>
                  <a:pt x="3071140" y="0"/>
                </a:lnTo>
                <a:lnTo>
                  <a:pt x="3073037" y="0"/>
                </a:lnTo>
                <a:lnTo>
                  <a:pt x="3074899" y="0"/>
                </a:lnTo>
                <a:lnTo>
                  <a:pt x="3076726" y="0"/>
                </a:lnTo>
                <a:lnTo>
                  <a:pt x="3078501" y="0"/>
                </a:lnTo>
                <a:lnTo>
                  <a:pt x="3080259" y="0"/>
                </a:lnTo>
                <a:lnTo>
                  <a:pt x="3081999" y="0"/>
                </a:lnTo>
                <a:lnTo>
                  <a:pt x="3083687" y="0"/>
                </a:lnTo>
                <a:lnTo>
                  <a:pt x="3085358" y="0"/>
                </a:lnTo>
                <a:lnTo>
                  <a:pt x="3086994" y="0"/>
                </a:lnTo>
                <a:lnTo>
                  <a:pt x="3088594" y="0"/>
                </a:lnTo>
                <a:lnTo>
                  <a:pt x="3090196" y="0"/>
                </a:lnTo>
                <a:lnTo>
                  <a:pt x="3091744" y="0"/>
                </a:lnTo>
                <a:lnTo>
                  <a:pt x="3093275" y="0"/>
                </a:lnTo>
                <a:lnTo>
                  <a:pt x="3094790" y="0"/>
                </a:lnTo>
                <a:lnTo>
                  <a:pt x="3096286" y="0"/>
                </a:lnTo>
                <a:lnTo>
                  <a:pt x="3097748" y="0"/>
                </a:lnTo>
                <a:lnTo>
                  <a:pt x="3099192" y="0"/>
                </a:lnTo>
                <a:lnTo>
                  <a:pt x="3100619" y="0"/>
                </a:lnTo>
                <a:lnTo>
                  <a:pt x="3102011" y="0"/>
                </a:lnTo>
                <a:lnTo>
                  <a:pt x="3103403" y="0"/>
                </a:lnTo>
                <a:lnTo>
                  <a:pt x="3104761" y="0"/>
                </a:lnTo>
                <a:lnTo>
                  <a:pt x="3106118" y="0"/>
                </a:lnTo>
                <a:lnTo>
                  <a:pt x="3107441" y="0"/>
                </a:lnTo>
                <a:lnTo>
                  <a:pt x="3108746" y="0"/>
                </a:lnTo>
                <a:lnTo>
                  <a:pt x="3110034" y="0"/>
                </a:lnTo>
                <a:lnTo>
                  <a:pt x="3111304" y="0"/>
                </a:lnTo>
                <a:lnTo>
                  <a:pt x="3112574" y="0"/>
                </a:lnTo>
                <a:lnTo>
                  <a:pt x="3113810" y="0"/>
                </a:lnTo>
                <a:lnTo>
                  <a:pt x="3115045" y="0"/>
                </a:lnTo>
                <a:lnTo>
                  <a:pt x="3116246" y="0"/>
                </a:lnTo>
                <a:lnTo>
                  <a:pt x="3117447" y="0"/>
                </a:lnTo>
                <a:lnTo>
                  <a:pt x="3118630" y="0"/>
                </a:lnTo>
                <a:lnTo>
                  <a:pt x="3119796" y="0"/>
                </a:lnTo>
                <a:lnTo>
                  <a:pt x="3120945" y="0"/>
                </a:lnTo>
                <a:lnTo>
                  <a:pt x="3122093" y="0"/>
                </a:lnTo>
                <a:lnTo>
                  <a:pt x="3123207" y="0"/>
                </a:lnTo>
                <a:lnTo>
                  <a:pt x="3124321" y="0"/>
                </a:lnTo>
                <a:lnTo>
                  <a:pt x="3125435" y="0"/>
                </a:lnTo>
                <a:lnTo>
                  <a:pt x="3126513" y="0"/>
                </a:lnTo>
                <a:lnTo>
                  <a:pt x="3127592" y="0"/>
                </a:lnTo>
                <a:lnTo>
                  <a:pt x="3128671" y="0"/>
                </a:lnTo>
                <a:lnTo>
                  <a:pt x="3129715" y="0"/>
                </a:lnTo>
                <a:lnTo>
                  <a:pt x="3130759" y="0"/>
                </a:lnTo>
                <a:lnTo>
                  <a:pt x="3131786" y="0"/>
                </a:lnTo>
                <a:lnTo>
                  <a:pt x="3132813" y="0"/>
                </a:lnTo>
                <a:lnTo>
                  <a:pt x="3133822" y="0"/>
                </a:lnTo>
                <a:lnTo>
                  <a:pt x="3134814" y="0"/>
                </a:lnTo>
                <a:lnTo>
                  <a:pt x="3135806" y="0"/>
                </a:lnTo>
                <a:lnTo>
                  <a:pt x="3136798" y="0"/>
                </a:lnTo>
                <a:lnTo>
                  <a:pt x="3137755" y="0"/>
                </a:lnTo>
                <a:lnTo>
                  <a:pt x="3138729" y="0"/>
                </a:lnTo>
                <a:lnTo>
                  <a:pt x="3139669" y="0"/>
                </a:lnTo>
                <a:lnTo>
                  <a:pt x="3140609" y="0"/>
                </a:lnTo>
                <a:lnTo>
                  <a:pt x="3141548" y="0"/>
                </a:lnTo>
                <a:lnTo>
                  <a:pt x="3142471" y="0"/>
                </a:lnTo>
                <a:lnTo>
                  <a:pt x="3143393" y="0"/>
                </a:lnTo>
                <a:lnTo>
                  <a:pt x="3144298" y="0"/>
                </a:lnTo>
                <a:lnTo>
                  <a:pt x="3145186" y="0"/>
                </a:lnTo>
                <a:lnTo>
                  <a:pt x="3146090" y="0"/>
                </a:lnTo>
                <a:lnTo>
                  <a:pt x="3146961" y="0"/>
                </a:lnTo>
                <a:lnTo>
                  <a:pt x="3147848" y="0"/>
                </a:lnTo>
                <a:lnTo>
                  <a:pt x="3148701" y="0"/>
                </a:lnTo>
                <a:lnTo>
                  <a:pt x="3149571" y="0"/>
                </a:lnTo>
                <a:lnTo>
                  <a:pt x="3150424" y="0"/>
                </a:lnTo>
                <a:lnTo>
                  <a:pt x="3151259" y="0"/>
                </a:lnTo>
                <a:lnTo>
                  <a:pt x="3152094" y="0"/>
                </a:lnTo>
                <a:lnTo>
                  <a:pt x="3152929" y="0"/>
                </a:lnTo>
                <a:lnTo>
                  <a:pt x="3153747" y="0"/>
                </a:lnTo>
                <a:lnTo>
                  <a:pt x="3154565" y="0"/>
                </a:lnTo>
                <a:lnTo>
                  <a:pt x="3155383" y="0"/>
                </a:lnTo>
                <a:lnTo>
                  <a:pt x="3156184" y="0"/>
                </a:lnTo>
                <a:lnTo>
                  <a:pt x="3156967" y="0"/>
                </a:lnTo>
                <a:lnTo>
                  <a:pt x="3157767" y="0"/>
                </a:lnTo>
                <a:lnTo>
                  <a:pt x="3158550" y="0"/>
                </a:lnTo>
                <a:lnTo>
                  <a:pt x="3159316" y="0"/>
                </a:lnTo>
                <a:lnTo>
                  <a:pt x="3160099" y="0"/>
                </a:lnTo>
                <a:lnTo>
                  <a:pt x="3160865" y="0"/>
                </a:lnTo>
                <a:lnTo>
                  <a:pt x="3161613" y="0"/>
                </a:lnTo>
                <a:lnTo>
                  <a:pt x="3162361" y="0"/>
                </a:lnTo>
                <a:lnTo>
                  <a:pt x="3163110" y="0"/>
                </a:lnTo>
                <a:lnTo>
                  <a:pt x="3163858" y="0"/>
                </a:lnTo>
                <a:lnTo>
                  <a:pt x="3164589" y="0"/>
                </a:lnTo>
                <a:lnTo>
                  <a:pt x="3165320" y="0"/>
                </a:lnTo>
                <a:lnTo>
                  <a:pt x="3166050" y="0"/>
                </a:lnTo>
                <a:lnTo>
                  <a:pt x="3166764" y="0"/>
                </a:lnTo>
                <a:lnTo>
                  <a:pt x="3167477" y="0"/>
                </a:lnTo>
                <a:lnTo>
                  <a:pt x="3168191" y="0"/>
                </a:lnTo>
                <a:lnTo>
                  <a:pt x="3168887" y="0"/>
                </a:lnTo>
                <a:lnTo>
                  <a:pt x="3169600" y="0"/>
                </a:lnTo>
                <a:lnTo>
                  <a:pt x="3170296" y="0"/>
                </a:lnTo>
                <a:lnTo>
                  <a:pt x="3170975" y="0"/>
                </a:lnTo>
                <a:lnTo>
                  <a:pt x="3171654" y="0"/>
                </a:lnTo>
                <a:lnTo>
                  <a:pt x="3172333" y="0"/>
                </a:lnTo>
                <a:lnTo>
                  <a:pt x="3173011" y="0"/>
                </a:lnTo>
                <a:lnTo>
                  <a:pt x="3173690" y="0"/>
                </a:lnTo>
                <a:lnTo>
                  <a:pt x="3174351" y="0"/>
                </a:lnTo>
                <a:lnTo>
                  <a:pt x="3175013" y="0"/>
                </a:lnTo>
                <a:lnTo>
                  <a:pt x="3175674" y="0"/>
                </a:lnTo>
                <a:lnTo>
                  <a:pt x="3176318" y="0"/>
                </a:lnTo>
                <a:lnTo>
                  <a:pt x="3176961" y="0"/>
                </a:lnTo>
                <a:lnTo>
                  <a:pt x="3177606" y="0"/>
                </a:lnTo>
                <a:lnTo>
                  <a:pt x="3178249" y="0"/>
                </a:lnTo>
                <a:lnTo>
                  <a:pt x="3178893" y="0"/>
                </a:lnTo>
                <a:lnTo>
                  <a:pt x="3179519" y="0"/>
                </a:lnTo>
                <a:lnTo>
                  <a:pt x="3180146" y="0"/>
                </a:lnTo>
                <a:lnTo>
                  <a:pt x="3180772" y="0"/>
                </a:lnTo>
                <a:lnTo>
                  <a:pt x="3181382" y="0"/>
                </a:lnTo>
                <a:lnTo>
                  <a:pt x="3182008" y="0"/>
                </a:lnTo>
                <a:lnTo>
                  <a:pt x="3182617" y="0"/>
                </a:lnTo>
                <a:lnTo>
                  <a:pt x="3183226" y="0"/>
                </a:lnTo>
                <a:lnTo>
                  <a:pt x="3183818" y="0"/>
                </a:lnTo>
                <a:lnTo>
                  <a:pt x="3184427" y="0"/>
                </a:lnTo>
                <a:lnTo>
                  <a:pt x="3185019" y="0"/>
                </a:lnTo>
                <a:lnTo>
                  <a:pt x="3185610" y="0"/>
                </a:lnTo>
                <a:lnTo>
                  <a:pt x="3186202" y="0"/>
                </a:lnTo>
                <a:lnTo>
                  <a:pt x="3186793" y="0"/>
                </a:lnTo>
                <a:lnTo>
                  <a:pt x="3187368" y="0"/>
                </a:lnTo>
                <a:lnTo>
                  <a:pt x="3187942" y="0"/>
                </a:lnTo>
                <a:lnTo>
                  <a:pt x="3188517" y="0"/>
                </a:lnTo>
                <a:lnTo>
                  <a:pt x="3189091" y="0"/>
                </a:lnTo>
                <a:lnTo>
                  <a:pt x="3189665" y="0"/>
                </a:lnTo>
                <a:lnTo>
                  <a:pt x="3190222" y="0"/>
                </a:lnTo>
                <a:lnTo>
                  <a:pt x="3190796" y="0"/>
                </a:lnTo>
                <a:lnTo>
                  <a:pt x="3191353" y="0"/>
                </a:lnTo>
                <a:lnTo>
                  <a:pt x="3191910" y="0"/>
                </a:lnTo>
                <a:lnTo>
                  <a:pt x="3192449" y="0"/>
                </a:lnTo>
                <a:lnTo>
                  <a:pt x="3193006" y="0"/>
                </a:lnTo>
                <a:lnTo>
                  <a:pt x="3193546" y="0"/>
                </a:lnTo>
                <a:lnTo>
                  <a:pt x="3194103" y="0"/>
                </a:lnTo>
                <a:lnTo>
                  <a:pt x="3194642" y="0"/>
                </a:lnTo>
                <a:lnTo>
                  <a:pt x="3195164" y="0"/>
                </a:lnTo>
                <a:lnTo>
                  <a:pt x="3195703" y="0"/>
                </a:lnTo>
                <a:lnTo>
                  <a:pt x="3196243" y="0"/>
                </a:lnTo>
                <a:lnTo>
                  <a:pt x="3196765" y="0"/>
                </a:lnTo>
                <a:lnTo>
                  <a:pt x="3197287" y="0"/>
                </a:lnTo>
                <a:lnTo>
                  <a:pt x="3197809" y="0"/>
                </a:lnTo>
                <a:lnTo>
                  <a:pt x="3198331" y="0"/>
                </a:lnTo>
                <a:lnTo>
                  <a:pt x="3198853" y="0"/>
                </a:lnTo>
                <a:lnTo>
                  <a:pt x="3199358" y="0"/>
                </a:lnTo>
                <a:lnTo>
                  <a:pt x="3199880" y="0"/>
                </a:lnTo>
                <a:lnTo>
                  <a:pt x="3200384" y="0"/>
                </a:lnTo>
                <a:lnTo>
                  <a:pt x="3200889" y="0"/>
                </a:lnTo>
                <a:lnTo>
                  <a:pt x="3201394" y="0"/>
                </a:lnTo>
                <a:lnTo>
                  <a:pt x="3201899" y="0"/>
                </a:lnTo>
                <a:lnTo>
                  <a:pt x="3202403" y="0"/>
                </a:lnTo>
                <a:lnTo>
                  <a:pt x="3202890" y="0"/>
                </a:lnTo>
                <a:lnTo>
                  <a:pt x="3203377" y="0"/>
                </a:lnTo>
                <a:lnTo>
                  <a:pt x="3203882" y="0"/>
                </a:lnTo>
                <a:lnTo>
                  <a:pt x="3204369" y="0"/>
                </a:lnTo>
                <a:lnTo>
                  <a:pt x="3204857" y="0"/>
                </a:lnTo>
                <a:lnTo>
                  <a:pt x="3205344" y="0"/>
                </a:lnTo>
                <a:lnTo>
                  <a:pt x="3205814" y="0"/>
                </a:lnTo>
                <a:lnTo>
                  <a:pt x="3206301" y="0"/>
                </a:lnTo>
                <a:lnTo>
                  <a:pt x="3206771" y="0"/>
                </a:lnTo>
                <a:lnTo>
                  <a:pt x="3207241" y="0"/>
                </a:lnTo>
                <a:lnTo>
                  <a:pt x="3207728" y="0"/>
                </a:lnTo>
                <a:lnTo>
                  <a:pt x="3208198" y="0"/>
                </a:lnTo>
                <a:lnTo>
                  <a:pt x="3208650" y="0"/>
                </a:lnTo>
                <a:lnTo>
                  <a:pt x="3209120" y="0"/>
                </a:lnTo>
                <a:lnTo>
                  <a:pt x="3209590" y="0"/>
                </a:lnTo>
                <a:lnTo>
                  <a:pt x="3210043" y="0"/>
                </a:lnTo>
                <a:lnTo>
                  <a:pt x="3210512" y="0"/>
                </a:lnTo>
                <a:lnTo>
                  <a:pt x="3210965" y="0"/>
                </a:lnTo>
                <a:lnTo>
                  <a:pt x="3211417" y="0"/>
                </a:lnTo>
                <a:lnTo>
                  <a:pt x="3211870" y="0"/>
                </a:lnTo>
                <a:lnTo>
                  <a:pt x="3212322" y="0"/>
                </a:lnTo>
                <a:lnTo>
                  <a:pt x="3212775" y="0"/>
                </a:lnTo>
                <a:lnTo>
                  <a:pt x="3213210" y="0"/>
                </a:lnTo>
                <a:lnTo>
                  <a:pt x="3213662" y="0"/>
                </a:lnTo>
                <a:lnTo>
                  <a:pt x="3214097" y="0"/>
                </a:lnTo>
                <a:lnTo>
                  <a:pt x="3214532" y="0"/>
                </a:lnTo>
                <a:lnTo>
                  <a:pt x="3214985" y="0"/>
                </a:lnTo>
                <a:lnTo>
                  <a:pt x="3215420" y="0"/>
                </a:lnTo>
                <a:lnTo>
                  <a:pt x="3215855" y="0"/>
                </a:lnTo>
                <a:lnTo>
                  <a:pt x="3216273" y="0"/>
                </a:lnTo>
                <a:lnTo>
                  <a:pt x="3216708" y="0"/>
                </a:lnTo>
                <a:lnTo>
                  <a:pt x="3217143" y="0"/>
                </a:lnTo>
                <a:lnTo>
                  <a:pt x="3217560" y="0"/>
                </a:lnTo>
                <a:lnTo>
                  <a:pt x="3217995" y="0"/>
                </a:lnTo>
                <a:lnTo>
                  <a:pt x="3218413" y="0"/>
                </a:lnTo>
                <a:lnTo>
                  <a:pt x="3218831" y="0"/>
                </a:lnTo>
                <a:lnTo>
                  <a:pt x="3219248" y="0"/>
                </a:lnTo>
                <a:lnTo>
                  <a:pt x="3219666" y="0"/>
                </a:lnTo>
                <a:lnTo>
                  <a:pt x="3220083" y="0"/>
                </a:lnTo>
                <a:lnTo>
                  <a:pt x="3220501" y="0"/>
                </a:lnTo>
                <a:lnTo>
                  <a:pt x="3220919" y="0"/>
                </a:lnTo>
                <a:lnTo>
                  <a:pt x="3221319" y="0"/>
                </a:lnTo>
                <a:lnTo>
                  <a:pt x="3221737" y="0"/>
                </a:lnTo>
                <a:lnTo>
                  <a:pt x="3222137" y="0"/>
                </a:lnTo>
                <a:lnTo>
                  <a:pt x="3222537" y="0"/>
                </a:lnTo>
                <a:lnTo>
                  <a:pt x="3222955" y="0"/>
                </a:lnTo>
                <a:lnTo>
                  <a:pt x="3223355" y="0"/>
                </a:lnTo>
                <a:lnTo>
                  <a:pt x="3223755" y="0"/>
                </a:lnTo>
                <a:lnTo>
                  <a:pt x="3224156" y="0"/>
                </a:lnTo>
                <a:lnTo>
                  <a:pt x="3224556" y="0"/>
                </a:lnTo>
                <a:lnTo>
                  <a:pt x="3224939" y="0"/>
                </a:lnTo>
                <a:lnTo>
                  <a:pt x="3225339" y="0"/>
                </a:lnTo>
                <a:lnTo>
                  <a:pt x="3225722" y="0"/>
                </a:lnTo>
                <a:lnTo>
                  <a:pt x="3226122" y="0"/>
                </a:lnTo>
                <a:lnTo>
                  <a:pt x="3226505" y="0"/>
                </a:lnTo>
                <a:lnTo>
                  <a:pt x="3226905" y="0"/>
                </a:lnTo>
                <a:lnTo>
                  <a:pt x="3227288" y="0"/>
                </a:lnTo>
                <a:lnTo>
                  <a:pt x="3227671" y="0"/>
                </a:lnTo>
                <a:lnTo>
                  <a:pt x="3228054" y="0"/>
                </a:lnTo>
                <a:lnTo>
                  <a:pt x="3228437" y="0"/>
                </a:lnTo>
                <a:lnTo>
                  <a:pt x="3228819" y="0"/>
                </a:lnTo>
                <a:lnTo>
                  <a:pt x="3229185" y="0"/>
                </a:lnTo>
                <a:lnTo>
                  <a:pt x="3229567" y="0"/>
                </a:lnTo>
                <a:lnTo>
                  <a:pt x="3229950" y="0"/>
                </a:lnTo>
                <a:lnTo>
                  <a:pt x="3230316" y="0"/>
                </a:lnTo>
                <a:lnTo>
                  <a:pt x="3230699" y="0"/>
                </a:lnTo>
                <a:lnTo>
                  <a:pt x="3231064" y="0"/>
                </a:lnTo>
                <a:lnTo>
                  <a:pt x="3231430" y="0"/>
                </a:lnTo>
                <a:lnTo>
                  <a:pt x="3231795" y="0"/>
                </a:lnTo>
                <a:lnTo>
                  <a:pt x="3232160" y="0"/>
                </a:lnTo>
                <a:lnTo>
                  <a:pt x="3232526" y="0"/>
                </a:lnTo>
                <a:lnTo>
                  <a:pt x="3232892" y="0"/>
                </a:lnTo>
                <a:lnTo>
                  <a:pt x="3233257" y="0"/>
                </a:lnTo>
                <a:lnTo>
                  <a:pt x="3233622" y="0"/>
                </a:lnTo>
                <a:lnTo>
                  <a:pt x="3233988" y="0"/>
                </a:lnTo>
                <a:lnTo>
                  <a:pt x="3234336" y="0"/>
                </a:lnTo>
                <a:lnTo>
                  <a:pt x="3234701" y="0"/>
                </a:lnTo>
                <a:lnTo>
                  <a:pt x="3235049" y="0"/>
                </a:lnTo>
                <a:lnTo>
                  <a:pt x="3235415" y="0"/>
                </a:lnTo>
                <a:lnTo>
                  <a:pt x="3235763" y="0"/>
                </a:lnTo>
                <a:lnTo>
                  <a:pt x="3236111" y="0"/>
                </a:lnTo>
                <a:lnTo>
                  <a:pt x="3236476" y="0"/>
                </a:lnTo>
                <a:lnTo>
                  <a:pt x="3236824" y="0"/>
                </a:lnTo>
                <a:lnTo>
                  <a:pt x="3237172" y="0"/>
                </a:lnTo>
                <a:lnTo>
                  <a:pt x="3237520" y="0"/>
                </a:lnTo>
                <a:lnTo>
                  <a:pt x="3237868" y="0"/>
                </a:lnTo>
                <a:lnTo>
                  <a:pt x="3238199" y="0"/>
                </a:lnTo>
                <a:lnTo>
                  <a:pt x="3238547" y="0"/>
                </a:lnTo>
                <a:lnTo>
                  <a:pt x="3238895" y="0"/>
                </a:lnTo>
                <a:lnTo>
                  <a:pt x="3239243" y="0"/>
                </a:lnTo>
                <a:lnTo>
                  <a:pt x="3239574" y="0"/>
                </a:lnTo>
                <a:lnTo>
                  <a:pt x="3239922" y="0"/>
                </a:lnTo>
                <a:lnTo>
                  <a:pt x="3240252" y="0"/>
                </a:lnTo>
                <a:lnTo>
                  <a:pt x="3240583" y="0"/>
                </a:lnTo>
                <a:lnTo>
                  <a:pt x="3240931" y="0"/>
                </a:lnTo>
                <a:lnTo>
                  <a:pt x="3241262" y="0"/>
                </a:lnTo>
                <a:lnTo>
                  <a:pt x="3241592" y="0"/>
                </a:lnTo>
                <a:lnTo>
                  <a:pt x="3241923" y="0"/>
                </a:lnTo>
                <a:lnTo>
                  <a:pt x="3242254" y="0"/>
                </a:lnTo>
                <a:lnTo>
                  <a:pt x="3242584" y="0"/>
                </a:lnTo>
                <a:lnTo>
                  <a:pt x="3242915" y="0"/>
                </a:lnTo>
                <a:lnTo>
                  <a:pt x="3243246" y="0"/>
                </a:lnTo>
                <a:lnTo>
                  <a:pt x="3243576" y="0"/>
                </a:lnTo>
              </a:path>
            </a:pathLst>
          </a:custGeom>
          <a:noFill/>
          <a:ln w="20860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77" name="Freeform 76">
            <a:extLst>
              <a:ext uri="{FF2B5EF4-FFF2-40B4-BE49-F238E27FC236}">
                <a16:creationId xmlns:a16="http://schemas.microsoft.com/office/drawing/2014/main" id="{FEC40B5C-5FA2-FA9C-3F33-27C99BBFA26B}"/>
              </a:ext>
            </a:extLst>
          </p:cNvPr>
          <p:cNvSpPr/>
          <p:nvPr/>
        </p:nvSpPr>
        <p:spPr>
          <a:xfrm>
            <a:off x="2753952" y="4451396"/>
            <a:ext cx="3176000" cy="268981"/>
          </a:xfrm>
          <a:custGeom>
            <a:avLst/>
            <a:gdLst>
              <a:gd name="connsiteX0" fmla="*/ 0 w 3176000"/>
              <a:gd name="connsiteY0" fmla="*/ 268982 h 268981"/>
              <a:gd name="connsiteX1" fmla="*/ 67573 w 3176000"/>
              <a:gd name="connsiteY1" fmla="*/ 220813 h 268981"/>
              <a:gd name="connsiteX2" fmla="*/ 135149 w 3176000"/>
              <a:gd name="connsiteY2" fmla="*/ 192657 h 268981"/>
              <a:gd name="connsiteX3" fmla="*/ 202722 w 3176000"/>
              <a:gd name="connsiteY3" fmla="*/ 172662 h 268981"/>
              <a:gd name="connsiteX4" fmla="*/ 270297 w 3176000"/>
              <a:gd name="connsiteY4" fmla="*/ 157157 h 268981"/>
              <a:gd name="connsiteX5" fmla="*/ 337871 w 3176000"/>
              <a:gd name="connsiteY5" fmla="*/ 144488 h 268981"/>
              <a:gd name="connsiteX6" fmla="*/ 405446 w 3176000"/>
              <a:gd name="connsiteY6" fmla="*/ 133786 h 268981"/>
              <a:gd name="connsiteX7" fmla="*/ 473019 w 3176000"/>
              <a:gd name="connsiteY7" fmla="*/ 124493 h 268981"/>
              <a:gd name="connsiteX8" fmla="*/ 540595 w 3176000"/>
              <a:gd name="connsiteY8" fmla="*/ 116315 h 268981"/>
              <a:gd name="connsiteX9" fmla="*/ 608170 w 3176000"/>
              <a:gd name="connsiteY9" fmla="*/ 108988 h 268981"/>
              <a:gd name="connsiteX10" fmla="*/ 675743 w 3176000"/>
              <a:gd name="connsiteY10" fmla="*/ 102376 h 268981"/>
              <a:gd name="connsiteX11" fmla="*/ 743318 w 3176000"/>
              <a:gd name="connsiteY11" fmla="*/ 96320 h 268981"/>
              <a:gd name="connsiteX12" fmla="*/ 810892 w 3176000"/>
              <a:gd name="connsiteY12" fmla="*/ 90769 h 268981"/>
              <a:gd name="connsiteX13" fmla="*/ 878458 w 3176000"/>
              <a:gd name="connsiteY13" fmla="*/ 85618 h 268981"/>
              <a:gd name="connsiteX14" fmla="*/ 946047 w 3176000"/>
              <a:gd name="connsiteY14" fmla="*/ 80832 h 268981"/>
              <a:gd name="connsiteX15" fmla="*/ 1013619 w 3176000"/>
              <a:gd name="connsiteY15" fmla="*/ 76342 h 268981"/>
              <a:gd name="connsiteX16" fmla="*/ 1081191 w 3176000"/>
              <a:gd name="connsiteY16" fmla="*/ 72131 h 268981"/>
              <a:gd name="connsiteX17" fmla="*/ 1148763 w 3176000"/>
              <a:gd name="connsiteY17" fmla="*/ 68163 h 268981"/>
              <a:gd name="connsiteX18" fmla="*/ 1216334 w 3176000"/>
              <a:gd name="connsiteY18" fmla="*/ 64405 h 268981"/>
              <a:gd name="connsiteX19" fmla="*/ 1283906 w 3176000"/>
              <a:gd name="connsiteY19" fmla="*/ 60837 h 268981"/>
              <a:gd name="connsiteX20" fmla="*/ 1351495 w 3176000"/>
              <a:gd name="connsiteY20" fmla="*/ 57444 h 268981"/>
              <a:gd name="connsiteX21" fmla="*/ 1419067 w 3176000"/>
              <a:gd name="connsiteY21" fmla="*/ 54207 h 268981"/>
              <a:gd name="connsiteX22" fmla="*/ 1486638 w 3176000"/>
              <a:gd name="connsiteY22" fmla="*/ 51127 h 268981"/>
              <a:gd name="connsiteX23" fmla="*/ 1554210 w 3176000"/>
              <a:gd name="connsiteY23" fmla="*/ 48169 h 268981"/>
              <a:gd name="connsiteX24" fmla="*/ 1621782 w 3176000"/>
              <a:gd name="connsiteY24" fmla="*/ 45332 h 268981"/>
              <a:gd name="connsiteX25" fmla="*/ 1689354 w 3176000"/>
              <a:gd name="connsiteY25" fmla="*/ 42600 h 268981"/>
              <a:gd name="connsiteX26" fmla="*/ 1756925 w 3176000"/>
              <a:gd name="connsiteY26" fmla="*/ 39990 h 268981"/>
              <a:gd name="connsiteX27" fmla="*/ 1824514 w 3176000"/>
              <a:gd name="connsiteY27" fmla="*/ 37449 h 268981"/>
              <a:gd name="connsiteX28" fmla="*/ 1892086 w 3176000"/>
              <a:gd name="connsiteY28" fmla="*/ 35013 h 268981"/>
              <a:gd name="connsiteX29" fmla="*/ 1959658 w 3176000"/>
              <a:gd name="connsiteY29" fmla="*/ 32663 h 268981"/>
              <a:gd name="connsiteX30" fmla="*/ 2027230 w 3176000"/>
              <a:gd name="connsiteY30" fmla="*/ 30384 h 268981"/>
              <a:gd name="connsiteX31" fmla="*/ 2094801 w 3176000"/>
              <a:gd name="connsiteY31" fmla="*/ 28174 h 268981"/>
              <a:gd name="connsiteX32" fmla="*/ 2162373 w 3176000"/>
              <a:gd name="connsiteY32" fmla="*/ 26033 h 268981"/>
              <a:gd name="connsiteX33" fmla="*/ 2229945 w 3176000"/>
              <a:gd name="connsiteY33" fmla="*/ 23962 h 268981"/>
              <a:gd name="connsiteX34" fmla="*/ 2297534 w 3176000"/>
              <a:gd name="connsiteY34" fmla="*/ 21961 h 268981"/>
              <a:gd name="connsiteX35" fmla="*/ 2365106 w 3176000"/>
              <a:gd name="connsiteY35" fmla="*/ 19995 h 268981"/>
              <a:gd name="connsiteX36" fmla="*/ 2432677 w 3176000"/>
              <a:gd name="connsiteY36" fmla="*/ 18098 h 268981"/>
              <a:gd name="connsiteX37" fmla="*/ 2500249 w 3176000"/>
              <a:gd name="connsiteY37" fmla="*/ 16236 h 268981"/>
              <a:gd name="connsiteX38" fmla="*/ 2567821 w 3176000"/>
              <a:gd name="connsiteY38" fmla="*/ 14426 h 268981"/>
              <a:gd name="connsiteX39" fmla="*/ 2635392 w 3176000"/>
              <a:gd name="connsiteY39" fmla="*/ 12669 h 268981"/>
              <a:gd name="connsiteX40" fmla="*/ 2702981 w 3176000"/>
              <a:gd name="connsiteY40" fmla="*/ 10963 h 268981"/>
              <a:gd name="connsiteX41" fmla="*/ 2770553 w 3176000"/>
              <a:gd name="connsiteY41" fmla="*/ 9293 h 268981"/>
              <a:gd name="connsiteX42" fmla="*/ 2838125 w 3176000"/>
              <a:gd name="connsiteY42" fmla="*/ 7657 h 268981"/>
              <a:gd name="connsiteX43" fmla="*/ 2905697 w 3176000"/>
              <a:gd name="connsiteY43" fmla="*/ 6056 h 268981"/>
              <a:gd name="connsiteX44" fmla="*/ 2973268 w 3176000"/>
              <a:gd name="connsiteY44" fmla="*/ 4490 h 268981"/>
              <a:gd name="connsiteX45" fmla="*/ 3040840 w 3176000"/>
              <a:gd name="connsiteY45" fmla="*/ 2958 h 268981"/>
              <a:gd name="connsiteX46" fmla="*/ 3108412 w 3176000"/>
              <a:gd name="connsiteY46" fmla="*/ 1462 h 268981"/>
              <a:gd name="connsiteX47" fmla="*/ 3176001 w 3176000"/>
              <a:gd name="connsiteY47" fmla="*/ 0 h 268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76000" h="268981">
                <a:moveTo>
                  <a:pt x="0" y="268982"/>
                </a:moveTo>
                <a:lnTo>
                  <a:pt x="67573" y="220813"/>
                </a:lnTo>
                <a:lnTo>
                  <a:pt x="135149" y="192657"/>
                </a:lnTo>
                <a:lnTo>
                  <a:pt x="202722" y="172662"/>
                </a:lnTo>
                <a:lnTo>
                  <a:pt x="270297" y="157157"/>
                </a:lnTo>
                <a:lnTo>
                  <a:pt x="337871" y="144488"/>
                </a:lnTo>
                <a:lnTo>
                  <a:pt x="405446" y="133786"/>
                </a:lnTo>
                <a:lnTo>
                  <a:pt x="473019" y="124493"/>
                </a:lnTo>
                <a:lnTo>
                  <a:pt x="540595" y="116315"/>
                </a:lnTo>
                <a:lnTo>
                  <a:pt x="608170" y="108988"/>
                </a:lnTo>
                <a:lnTo>
                  <a:pt x="675743" y="102376"/>
                </a:lnTo>
                <a:lnTo>
                  <a:pt x="743318" y="96320"/>
                </a:lnTo>
                <a:lnTo>
                  <a:pt x="810892" y="90769"/>
                </a:lnTo>
                <a:lnTo>
                  <a:pt x="878458" y="85618"/>
                </a:lnTo>
                <a:lnTo>
                  <a:pt x="946047" y="80832"/>
                </a:lnTo>
                <a:lnTo>
                  <a:pt x="1013619" y="76342"/>
                </a:lnTo>
                <a:lnTo>
                  <a:pt x="1081191" y="72131"/>
                </a:lnTo>
                <a:lnTo>
                  <a:pt x="1148763" y="68163"/>
                </a:lnTo>
                <a:lnTo>
                  <a:pt x="1216334" y="64405"/>
                </a:lnTo>
                <a:lnTo>
                  <a:pt x="1283906" y="60837"/>
                </a:lnTo>
                <a:lnTo>
                  <a:pt x="1351495" y="57444"/>
                </a:lnTo>
                <a:lnTo>
                  <a:pt x="1419067" y="54207"/>
                </a:lnTo>
                <a:lnTo>
                  <a:pt x="1486638" y="51127"/>
                </a:lnTo>
                <a:lnTo>
                  <a:pt x="1554210" y="48169"/>
                </a:lnTo>
                <a:lnTo>
                  <a:pt x="1621782" y="45332"/>
                </a:lnTo>
                <a:lnTo>
                  <a:pt x="1689354" y="42600"/>
                </a:lnTo>
                <a:lnTo>
                  <a:pt x="1756925" y="39990"/>
                </a:lnTo>
                <a:lnTo>
                  <a:pt x="1824514" y="37449"/>
                </a:lnTo>
                <a:lnTo>
                  <a:pt x="1892086" y="35013"/>
                </a:lnTo>
                <a:lnTo>
                  <a:pt x="1959658" y="32663"/>
                </a:lnTo>
                <a:lnTo>
                  <a:pt x="2027230" y="30384"/>
                </a:lnTo>
                <a:lnTo>
                  <a:pt x="2094801" y="28174"/>
                </a:lnTo>
                <a:lnTo>
                  <a:pt x="2162373" y="26033"/>
                </a:lnTo>
                <a:lnTo>
                  <a:pt x="2229945" y="23962"/>
                </a:lnTo>
                <a:lnTo>
                  <a:pt x="2297534" y="21961"/>
                </a:lnTo>
                <a:lnTo>
                  <a:pt x="2365106" y="19995"/>
                </a:lnTo>
                <a:lnTo>
                  <a:pt x="2432677" y="18098"/>
                </a:lnTo>
                <a:lnTo>
                  <a:pt x="2500249" y="16236"/>
                </a:lnTo>
                <a:lnTo>
                  <a:pt x="2567821" y="14426"/>
                </a:lnTo>
                <a:lnTo>
                  <a:pt x="2635392" y="12669"/>
                </a:lnTo>
                <a:lnTo>
                  <a:pt x="2702981" y="10963"/>
                </a:lnTo>
                <a:lnTo>
                  <a:pt x="2770553" y="9293"/>
                </a:lnTo>
                <a:lnTo>
                  <a:pt x="2838125" y="7657"/>
                </a:lnTo>
                <a:lnTo>
                  <a:pt x="2905697" y="6056"/>
                </a:lnTo>
                <a:lnTo>
                  <a:pt x="2973268" y="4490"/>
                </a:lnTo>
                <a:lnTo>
                  <a:pt x="3040840" y="2958"/>
                </a:lnTo>
                <a:lnTo>
                  <a:pt x="3108412" y="1462"/>
                </a:lnTo>
                <a:lnTo>
                  <a:pt x="3176001" y="0"/>
                </a:lnTo>
              </a:path>
            </a:pathLst>
          </a:custGeom>
          <a:noFill/>
          <a:ln w="20860" cap="rnd">
            <a:solidFill>
              <a:srgbClr val="E26F4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5A8C9289-D832-9AEB-3D07-7BC5F0849271}"/>
              </a:ext>
            </a:extLst>
          </p:cNvPr>
          <p:cNvSpPr/>
          <p:nvPr/>
        </p:nvSpPr>
        <p:spPr>
          <a:xfrm>
            <a:off x="2686377" y="2408677"/>
            <a:ext cx="3243575" cy="2311700"/>
          </a:xfrm>
          <a:custGeom>
            <a:avLst/>
            <a:gdLst>
              <a:gd name="connsiteX0" fmla="*/ 0 w 3243575"/>
              <a:gd name="connsiteY0" fmla="*/ 2311700 h 2311700"/>
              <a:gd name="connsiteX1" fmla="*/ 2687845 w 3243575"/>
              <a:gd name="connsiteY1" fmla="*/ 396071 h 2311700"/>
              <a:gd name="connsiteX2" fmla="*/ 2755417 w 3243575"/>
              <a:gd name="connsiteY2" fmla="*/ 347911 h 2311700"/>
              <a:gd name="connsiteX3" fmla="*/ 2794937 w 3243575"/>
              <a:gd name="connsiteY3" fmla="*/ 319739 h 2311700"/>
              <a:gd name="connsiteX4" fmla="*/ 2822989 w 3243575"/>
              <a:gd name="connsiteY4" fmla="*/ 299750 h 2311700"/>
              <a:gd name="connsiteX5" fmla="*/ 2844741 w 3243575"/>
              <a:gd name="connsiteY5" fmla="*/ 284246 h 2311700"/>
              <a:gd name="connsiteX6" fmla="*/ 2862509 w 3243575"/>
              <a:gd name="connsiteY6" fmla="*/ 271578 h 2311700"/>
              <a:gd name="connsiteX7" fmla="*/ 2877544 w 3243575"/>
              <a:gd name="connsiteY7" fmla="*/ 260869 h 2311700"/>
              <a:gd name="connsiteX8" fmla="*/ 2890560 w 3243575"/>
              <a:gd name="connsiteY8" fmla="*/ 251590 h 2311700"/>
              <a:gd name="connsiteX9" fmla="*/ 2902046 w 3243575"/>
              <a:gd name="connsiteY9" fmla="*/ 243406 h 2311700"/>
              <a:gd name="connsiteX10" fmla="*/ 2912313 w 3243575"/>
              <a:gd name="connsiteY10" fmla="*/ 236087 h 2311700"/>
              <a:gd name="connsiteX11" fmla="*/ 2921605 w 3243575"/>
              <a:gd name="connsiteY11" fmla="*/ 229463 h 2311700"/>
              <a:gd name="connsiteX12" fmla="*/ 2930098 w 3243575"/>
              <a:gd name="connsiteY12" fmla="*/ 223418 h 2311700"/>
              <a:gd name="connsiteX13" fmla="*/ 2937894 w 3243575"/>
              <a:gd name="connsiteY13" fmla="*/ 217856 h 2311700"/>
              <a:gd name="connsiteX14" fmla="*/ 2945116 w 3243575"/>
              <a:gd name="connsiteY14" fmla="*/ 212707 h 2311700"/>
              <a:gd name="connsiteX15" fmla="*/ 2951850 w 3243575"/>
              <a:gd name="connsiteY15" fmla="*/ 207915 h 2311700"/>
              <a:gd name="connsiteX16" fmla="*/ 2958132 w 3243575"/>
              <a:gd name="connsiteY16" fmla="*/ 203430 h 2311700"/>
              <a:gd name="connsiteX17" fmla="*/ 2964049 w 3243575"/>
              <a:gd name="connsiteY17" fmla="*/ 199217 h 2311700"/>
              <a:gd name="connsiteX18" fmla="*/ 2969618 w 3243575"/>
              <a:gd name="connsiteY18" fmla="*/ 195246 h 2311700"/>
              <a:gd name="connsiteX19" fmla="*/ 2974890 w 3243575"/>
              <a:gd name="connsiteY19" fmla="*/ 191489 h 2311700"/>
              <a:gd name="connsiteX20" fmla="*/ 2979885 w 3243575"/>
              <a:gd name="connsiteY20" fmla="*/ 187925 h 2311700"/>
              <a:gd name="connsiteX21" fmla="*/ 2984653 w 3243575"/>
              <a:gd name="connsiteY21" fmla="*/ 184535 h 2311700"/>
              <a:gd name="connsiteX22" fmla="*/ 2989177 w 3243575"/>
              <a:gd name="connsiteY22" fmla="*/ 181304 h 2311700"/>
              <a:gd name="connsiteX23" fmla="*/ 2993510 w 3243575"/>
              <a:gd name="connsiteY23" fmla="*/ 178215 h 2311700"/>
              <a:gd name="connsiteX24" fmla="*/ 2997669 w 3243575"/>
              <a:gd name="connsiteY24" fmla="*/ 175258 h 2311700"/>
              <a:gd name="connsiteX25" fmla="*/ 3001637 w 3243575"/>
              <a:gd name="connsiteY25" fmla="*/ 172422 h 2311700"/>
              <a:gd name="connsiteX26" fmla="*/ 3005465 w 3243575"/>
              <a:gd name="connsiteY26" fmla="*/ 169696 h 2311700"/>
              <a:gd name="connsiteX27" fmla="*/ 3009137 w 3243575"/>
              <a:gd name="connsiteY27" fmla="*/ 167074 h 2311700"/>
              <a:gd name="connsiteX28" fmla="*/ 3012687 w 3243575"/>
              <a:gd name="connsiteY28" fmla="*/ 164547 h 2311700"/>
              <a:gd name="connsiteX29" fmla="*/ 3016115 w 3243575"/>
              <a:gd name="connsiteY29" fmla="*/ 162109 h 2311700"/>
              <a:gd name="connsiteX30" fmla="*/ 3019422 w 3243575"/>
              <a:gd name="connsiteY30" fmla="*/ 159753 h 2311700"/>
              <a:gd name="connsiteX31" fmla="*/ 3022606 w 3243575"/>
              <a:gd name="connsiteY31" fmla="*/ 157475 h 2311700"/>
              <a:gd name="connsiteX32" fmla="*/ 3025704 w 3243575"/>
              <a:gd name="connsiteY32" fmla="*/ 155269 h 2311700"/>
              <a:gd name="connsiteX33" fmla="*/ 3028714 w 3243575"/>
              <a:gd name="connsiteY33" fmla="*/ 153132 h 2311700"/>
              <a:gd name="connsiteX34" fmla="*/ 3031620 w 3243575"/>
              <a:gd name="connsiteY34" fmla="*/ 151057 h 2311700"/>
              <a:gd name="connsiteX35" fmla="*/ 3034440 w 3243575"/>
              <a:gd name="connsiteY35" fmla="*/ 149042 h 2311700"/>
              <a:gd name="connsiteX36" fmla="*/ 3037189 w 3243575"/>
              <a:gd name="connsiteY36" fmla="*/ 147086 h 2311700"/>
              <a:gd name="connsiteX37" fmla="*/ 3039869 w 3243575"/>
              <a:gd name="connsiteY37" fmla="*/ 145182 h 2311700"/>
              <a:gd name="connsiteX38" fmla="*/ 3042462 w 3243575"/>
              <a:gd name="connsiteY38" fmla="*/ 143329 h 2311700"/>
              <a:gd name="connsiteX39" fmla="*/ 3045002 w 3243575"/>
              <a:gd name="connsiteY39" fmla="*/ 141525 h 2311700"/>
              <a:gd name="connsiteX40" fmla="*/ 3047456 w 3243575"/>
              <a:gd name="connsiteY40" fmla="*/ 139765 h 2311700"/>
              <a:gd name="connsiteX41" fmla="*/ 3049875 w 3243575"/>
              <a:gd name="connsiteY41" fmla="*/ 138049 h 2311700"/>
              <a:gd name="connsiteX42" fmla="*/ 3052225 w 3243575"/>
              <a:gd name="connsiteY42" fmla="*/ 136375 h 2311700"/>
              <a:gd name="connsiteX43" fmla="*/ 3054522 w 3243575"/>
              <a:gd name="connsiteY43" fmla="*/ 134740 h 2311700"/>
              <a:gd name="connsiteX44" fmla="*/ 3056749 w 3243575"/>
              <a:gd name="connsiteY44" fmla="*/ 133142 h 2311700"/>
              <a:gd name="connsiteX45" fmla="*/ 3058941 w 3243575"/>
              <a:gd name="connsiteY45" fmla="*/ 131581 h 2311700"/>
              <a:gd name="connsiteX46" fmla="*/ 3061082 w 3243575"/>
              <a:gd name="connsiteY46" fmla="*/ 130055 h 2311700"/>
              <a:gd name="connsiteX47" fmla="*/ 3063188 w 3243575"/>
              <a:gd name="connsiteY47" fmla="*/ 128560 h 2311700"/>
              <a:gd name="connsiteX48" fmla="*/ 3065241 w 3243575"/>
              <a:gd name="connsiteY48" fmla="*/ 127097 h 2311700"/>
              <a:gd name="connsiteX49" fmla="*/ 3067242 w 3243575"/>
              <a:gd name="connsiteY49" fmla="*/ 125664 h 2311700"/>
              <a:gd name="connsiteX50" fmla="*/ 3069209 w 3243575"/>
              <a:gd name="connsiteY50" fmla="*/ 124260 h 2311700"/>
              <a:gd name="connsiteX51" fmla="*/ 3071140 w 3243575"/>
              <a:gd name="connsiteY51" fmla="*/ 122885 h 2311700"/>
              <a:gd name="connsiteX52" fmla="*/ 3073037 w 3243575"/>
              <a:gd name="connsiteY52" fmla="*/ 121535 h 2311700"/>
              <a:gd name="connsiteX53" fmla="*/ 3074899 w 3243575"/>
              <a:gd name="connsiteY53" fmla="*/ 120212 h 2311700"/>
              <a:gd name="connsiteX54" fmla="*/ 3076726 w 3243575"/>
              <a:gd name="connsiteY54" fmla="*/ 118914 h 2311700"/>
              <a:gd name="connsiteX55" fmla="*/ 3078501 w 3243575"/>
              <a:gd name="connsiteY55" fmla="*/ 117639 h 2311700"/>
              <a:gd name="connsiteX56" fmla="*/ 3080259 w 3243575"/>
              <a:gd name="connsiteY56" fmla="*/ 116387 h 2311700"/>
              <a:gd name="connsiteX57" fmla="*/ 3081999 w 3243575"/>
              <a:gd name="connsiteY57" fmla="*/ 115157 h 2311700"/>
              <a:gd name="connsiteX58" fmla="*/ 3083687 w 3243575"/>
              <a:gd name="connsiteY58" fmla="*/ 113948 h 2311700"/>
              <a:gd name="connsiteX59" fmla="*/ 3085358 w 3243575"/>
              <a:gd name="connsiteY59" fmla="*/ 112761 h 2311700"/>
              <a:gd name="connsiteX60" fmla="*/ 3086994 w 3243575"/>
              <a:gd name="connsiteY60" fmla="*/ 111593 h 2311700"/>
              <a:gd name="connsiteX61" fmla="*/ 3088594 w 3243575"/>
              <a:gd name="connsiteY61" fmla="*/ 110445 h 2311700"/>
              <a:gd name="connsiteX62" fmla="*/ 3090196 w 3243575"/>
              <a:gd name="connsiteY62" fmla="*/ 109315 h 2311700"/>
              <a:gd name="connsiteX63" fmla="*/ 3091744 w 3243575"/>
              <a:gd name="connsiteY63" fmla="*/ 108203 h 2311700"/>
              <a:gd name="connsiteX64" fmla="*/ 3093275 w 3243575"/>
              <a:gd name="connsiteY64" fmla="*/ 107109 h 2311700"/>
              <a:gd name="connsiteX65" fmla="*/ 3094790 w 3243575"/>
              <a:gd name="connsiteY65" fmla="*/ 106032 h 2311700"/>
              <a:gd name="connsiteX66" fmla="*/ 3096286 w 3243575"/>
              <a:gd name="connsiteY66" fmla="*/ 104970 h 2311700"/>
              <a:gd name="connsiteX67" fmla="*/ 3097748 w 3243575"/>
              <a:gd name="connsiteY67" fmla="*/ 103926 h 2311700"/>
              <a:gd name="connsiteX68" fmla="*/ 3099192 w 3243575"/>
              <a:gd name="connsiteY68" fmla="*/ 102897 h 2311700"/>
              <a:gd name="connsiteX69" fmla="*/ 3100619 w 3243575"/>
              <a:gd name="connsiteY69" fmla="*/ 101883 h 2311700"/>
              <a:gd name="connsiteX70" fmla="*/ 3102011 w 3243575"/>
              <a:gd name="connsiteY70" fmla="*/ 100882 h 2311700"/>
              <a:gd name="connsiteX71" fmla="*/ 3103403 w 3243575"/>
              <a:gd name="connsiteY71" fmla="*/ 99897 h 2311700"/>
              <a:gd name="connsiteX72" fmla="*/ 3104761 w 3243575"/>
              <a:gd name="connsiteY72" fmla="*/ 98925 h 2311700"/>
              <a:gd name="connsiteX73" fmla="*/ 3106118 w 3243575"/>
              <a:gd name="connsiteY73" fmla="*/ 97967 h 2311700"/>
              <a:gd name="connsiteX74" fmla="*/ 3107441 w 3243575"/>
              <a:gd name="connsiteY74" fmla="*/ 97021 h 2311700"/>
              <a:gd name="connsiteX75" fmla="*/ 3108746 w 3243575"/>
              <a:gd name="connsiteY75" fmla="*/ 96088 h 2311700"/>
              <a:gd name="connsiteX76" fmla="*/ 3110034 w 3243575"/>
              <a:gd name="connsiteY76" fmla="*/ 95169 h 2311700"/>
              <a:gd name="connsiteX77" fmla="*/ 3111304 w 3243575"/>
              <a:gd name="connsiteY77" fmla="*/ 94261 h 2311700"/>
              <a:gd name="connsiteX78" fmla="*/ 3112574 w 3243575"/>
              <a:gd name="connsiteY78" fmla="*/ 93363 h 2311700"/>
              <a:gd name="connsiteX79" fmla="*/ 3113810 w 3243575"/>
              <a:gd name="connsiteY79" fmla="*/ 92479 h 2311700"/>
              <a:gd name="connsiteX80" fmla="*/ 3115045 w 3243575"/>
              <a:gd name="connsiteY80" fmla="*/ 91605 h 2311700"/>
              <a:gd name="connsiteX81" fmla="*/ 3116246 w 3243575"/>
              <a:gd name="connsiteY81" fmla="*/ 90742 h 2311700"/>
              <a:gd name="connsiteX82" fmla="*/ 3117447 w 3243575"/>
              <a:gd name="connsiteY82" fmla="*/ 89889 h 2311700"/>
              <a:gd name="connsiteX83" fmla="*/ 3118630 w 3243575"/>
              <a:gd name="connsiteY83" fmla="*/ 89047 h 2311700"/>
              <a:gd name="connsiteX84" fmla="*/ 3119796 w 3243575"/>
              <a:gd name="connsiteY84" fmla="*/ 88215 h 2311700"/>
              <a:gd name="connsiteX85" fmla="*/ 3120945 w 3243575"/>
              <a:gd name="connsiteY85" fmla="*/ 87392 h 2311700"/>
              <a:gd name="connsiteX86" fmla="*/ 3122093 w 3243575"/>
              <a:gd name="connsiteY86" fmla="*/ 86580 h 2311700"/>
              <a:gd name="connsiteX87" fmla="*/ 3123207 w 3243575"/>
              <a:gd name="connsiteY87" fmla="*/ 85777 h 2311700"/>
              <a:gd name="connsiteX88" fmla="*/ 3124321 w 3243575"/>
              <a:gd name="connsiteY88" fmla="*/ 84982 h 2311700"/>
              <a:gd name="connsiteX89" fmla="*/ 3125435 w 3243575"/>
              <a:gd name="connsiteY89" fmla="*/ 84197 h 2311700"/>
              <a:gd name="connsiteX90" fmla="*/ 3126513 w 3243575"/>
              <a:gd name="connsiteY90" fmla="*/ 83421 h 2311700"/>
              <a:gd name="connsiteX91" fmla="*/ 3127592 w 3243575"/>
              <a:gd name="connsiteY91" fmla="*/ 82653 h 2311700"/>
              <a:gd name="connsiteX92" fmla="*/ 3128671 w 3243575"/>
              <a:gd name="connsiteY92" fmla="*/ 81894 h 2311700"/>
              <a:gd name="connsiteX93" fmla="*/ 3129715 w 3243575"/>
              <a:gd name="connsiteY93" fmla="*/ 81143 h 2311700"/>
              <a:gd name="connsiteX94" fmla="*/ 3130759 w 3243575"/>
              <a:gd name="connsiteY94" fmla="*/ 80400 h 2311700"/>
              <a:gd name="connsiteX95" fmla="*/ 3131786 w 3243575"/>
              <a:gd name="connsiteY95" fmla="*/ 79664 h 2311700"/>
              <a:gd name="connsiteX96" fmla="*/ 3132813 w 3243575"/>
              <a:gd name="connsiteY96" fmla="*/ 78937 h 2311700"/>
              <a:gd name="connsiteX97" fmla="*/ 3133822 w 3243575"/>
              <a:gd name="connsiteY97" fmla="*/ 78217 h 2311700"/>
              <a:gd name="connsiteX98" fmla="*/ 3134814 w 3243575"/>
              <a:gd name="connsiteY98" fmla="*/ 77504 h 2311700"/>
              <a:gd name="connsiteX99" fmla="*/ 3135806 w 3243575"/>
              <a:gd name="connsiteY99" fmla="*/ 76799 h 2311700"/>
              <a:gd name="connsiteX100" fmla="*/ 3136798 w 3243575"/>
              <a:gd name="connsiteY100" fmla="*/ 76100 h 2311700"/>
              <a:gd name="connsiteX101" fmla="*/ 3137755 w 3243575"/>
              <a:gd name="connsiteY101" fmla="*/ 75409 h 2311700"/>
              <a:gd name="connsiteX102" fmla="*/ 3138729 w 3243575"/>
              <a:gd name="connsiteY102" fmla="*/ 74725 h 2311700"/>
              <a:gd name="connsiteX103" fmla="*/ 3139669 w 3243575"/>
              <a:gd name="connsiteY103" fmla="*/ 74047 h 2311700"/>
              <a:gd name="connsiteX104" fmla="*/ 3140609 w 3243575"/>
              <a:gd name="connsiteY104" fmla="*/ 73375 h 2311700"/>
              <a:gd name="connsiteX105" fmla="*/ 3141548 w 3243575"/>
              <a:gd name="connsiteY105" fmla="*/ 72710 h 2311700"/>
              <a:gd name="connsiteX106" fmla="*/ 3142471 w 3243575"/>
              <a:gd name="connsiteY106" fmla="*/ 72052 h 2311700"/>
              <a:gd name="connsiteX107" fmla="*/ 3143393 w 3243575"/>
              <a:gd name="connsiteY107" fmla="*/ 71399 h 2311700"/>
              <a:gd name="connsiteX108" fmla="*/ 3144298 w 3243575"/>
              <a:gd name="connsiteY108" fmla="*/ 70753 h 2311700"/>
              <a:gd name="connsiteX109" fmla="*/ 3145186 w 3243575"/>
              <a:gd name="connsiteY109" fmla="*/ 70113 h 2311700"/>
              <a:gd name="connsiteX110" fmla="*/ 3146090 w 3243575"/>
              <a:gd name="connsiteY110" fmla="*/ 69478 h 2311700"/>
              <a:gd name="connsiteX111" fmla="*/ 3146961 w 3243575"/>
              <a:gd name="connsiteY111" fmla="*/ 68850 h 2311700"/>
              <a:gd name="connsiteX112" fmla="*/ 3147848 w 3243575"/>
              <a:gd name="connsiteY112" fmla="*/ 68226 h 2311700"/>
              <a:gd name="connsiteX113" fmla="*/ 3148701 w 3243575"/>
              <a:gd name="connsiteY113" fmla="*/ 67609 h 2311700"/>
              <a:gd name="connsiteX114" fmla="*/ 3149571 w 3243575"/>
              <a:gd name="connsiteY114" fmla="*/ 66997 h 2311700"/>
              <a:gd name="connsiteX115" fmla="*/ 3150424 w 3243575"/>
              <a:gd name="connsiteY115" fmla="*/ 66390 h 2311700"/>
              <a:gd name="connsiteX116" fmla="*/ 3151259 w 3243575"/>
              <a:gd name="connsiteY116" fmla="*/ 65788 h 2311700"/>
              <a:gd name="connsiteX117" fmla="*/ 3152094 w 3243575"/>
              <a:gd name="connsiteY117" fmla="*/ 65192 h 2311700"/>
              <a:gd name="connsiteX118" fmla="*/ 3152929 w 3243575"/>
              <a:gd name="connsiteY118" fmla="*/ 64600 h 2311700"/>
              <a:gd name="connsiteX119" fmla="*/ 3153747 w 3243575"/>
              <a:gd name="connsiteY119" fmla="*/ 64014 h 2311700"/>
              <a:gd name="connsiteX120" fmla="*/ 3154565 w 3243575"/>
              <a:gd name="connsiteY120" fmla="*/ 63433 h 2311700"/>
              <a:gd name="connsiteX121" fmla="*/ 3155383 w 3243575"/>
              <a:gd name="connsiteY121" fmla="*/ 62856 h 2311700"/>
              <a:gd name="connsiteX122" fmla="*/ 3156184 w 3243575"/>
              <a:gd name="connsiteY122" fmla="*/ 62284 h 2311700"/>
              <a:gd name="connsiteX123" fmla="*/ 3156967 w 3243575"/>
              <a:gd name="connsiteY123" fmla="*/ 61717 h 2311700"/>
              <a:gd name="connsiteX124" fmla="*/ 3157767 w 3243575"/>
              <a:gd name="connsiteY124" fmla="*/ 61154 h 2311700"/>
              <a:gd name="connsiteX125" fmla="*/ 3158550 w 3243575"/>
              <a:gd name="connsiteY125" fmla="*/ 60596 h 2311700"/>
              <a:gd name="connsiteX126" fmla="*/ 3159316 w 3243575"/>
              <a:gd name="connsiteY126" fmla="*/ 60043 h 2311700"/>
              <a:gd name="connsiteX127" fmla="*/ 3160099 w 3243575"/>
              <a:gd name="connsiteY127" fmla="*/ 59493 h 2311700"/>
              <a:gd name="connsiteX128" fmla="*/ 3160865 w 3243575"/>
              <a:gd name="connsiteY128" fmla="*/ 58948 h 2311700"/>
              <a:gd name="connsiteX129" fmla="*/ 3161613 w 3243575"/>
              <a:gd name="connsiteY129" fmla="*/ 58408 h 2311700"/>
              <a:gd name="connsiteX130" fmla="*/ 3162361 w 3243575"/>
              <a:gd name="connsiteY130" fmla="*/ 57871 h 2311700"/>
              <a:gd name="connsiteX131" fmla="*/ 3163110 w 3243575"/>
              <a:gd name="connsiteY131" fmla="*/ 57339 h 2311700"/>
              <a:gd name="connsiteX132" fmla="*/ 3163858 w 3243575"/>
              <a:gd name="connsiteY132" fmla="*/ 56810 h 2311700"/>
              <a:gd name="connsiteX133" fmla="*/ 3164589 w 3243575"/>
              <a:gd name="connsiteY133" fmla="*/ 56286 h 2311700"/>
              <a:gd name="connsiteX134" fmla="*/ 3165320 w 3243575"/>
              <a:gd name="connsiteY134" fmla="*/ 55766 h 2311700"/>
              <a:gd name="connsiteX135" fmla="*/ 3166050 w 3243575"/>
              <a:gd name="connsiteY135" fmla="*/ 55249 h 2311700"/>
              <a:gd name="connsiteX136" fmla="*/ 3166764 w 3243575"/>
              <a:gd name="connsiteY136" fmla="*/ 54736 h 2311700"/>
              <a:gd name="connsiteX137" fmla="*/ 3167477 w 3243575"/>
              <a:gd name="connsiteY137" fmla="*/ 54227 h 2311700"/>
              <a:gd name="connsiteX138" fmla="*/ 3168191 w 3243575"/>
              <a:gd name="connsiteY138" fmla="*/ 53722 h 2311700"/>
              <a:gd name="connsiteX139" fmla="*/ 3168887 w 3243575"/>
              <a:gd name="connsiteY139" fmla="*/ 53220 h 2311700"/>
              <a:gd name="connsiteX140" fmla="*/ 3169600 w 3243575"/>
              <a:gd name="connsiteY140" fmla="*/ 52722 h 2311700"/>
              <a:gd name="connsiteX141" fmla="*/ 3170296 w 3243575"/>
              <a:gd name="connsiteY141" fmla="*/ 52228 h 2311700"/>
              <a:gd name="connsiteX142" fmla="*/ 3170975 w 3243575"/>
              <a:gd name="connsiteY142" fmla="*/ 51736 h 2311700"/>
              <a:gd name="connsiteX143" fmla="*/ 3171654 w 3243575"/>
              <a:gd name="connsiteY143" fmla="*/ 51249 h 2311700"/>
              <a:gd name="connsiteX144" fmla="*/ 3172333 w 3243575"/>
              <a:gd name="connsiteY144" fmla="*/ 50765 h 2311700"/>
              <a:gd name="connsiteX145" fmla="*/ 3173011 w 3243575"/>
              <a:gd name="connsiteY145" fmla="*/ 50284 h 2311700"/>
              <a:gd name="connsiteX146" fmla="*/ 3173690 w 3243575"/>
              <a:gd name="connsiteY146" fmla="*/ 49806 h 2311700"/>
              <a:gd name="connsiteX147" fmla="*/ 3174351 w 3243575"/>
              <a:gd name="connsiteY147" fmla="*/ 49332 h 2311700"/>
              <a:gd name="connsiteX148" fmla="*/ 3175013 w 3243575"/>
              <a:gd name="connsiteY148" fmla="*/ 48861 h 2311700"/>
              <a:gd name="connsiteX149" fmla="*/ 3175674 w 3243575"/>
              <a:gd name="connsiteY149" fmla="*/ 48393 h 2311700"/>
              <a:gd name="connsiteX150" fmla="*/ 3176318 w 3243575"/>
              <a:gd name="connsiteY150" fmla="*/ 47928 h 2311700"/>
              <a:gd name="connsiteX151" fmla="*/ 3176961 w 3243575"/>
              <a:gd name="connsiteY151" fmla="*/ 47467 h 2311700"/>
              <a:gd name="connsiteX152" fmla="*/ 3177606 w 3243575"/>
              <a:gd name="connsiteY152" fmla="*/ 47008 h 2311700"/>
              <a:gd name="connsiteX153" fmla="*/ 3178249 w 3243575"/>
              <a:gd name="connsiteY153" fmla="*/ 46552 h 2311700"/>
              <a:gd name="connsiteX154" fmla="*/ 3178893 w 3243575"/>
              <a:gd name="connsiteY154" fmla="*/ 46100 h 2311700"/>
              <a:gd name="connsiteX155" fmla="*/ 3179519 w 3243575"/>
              <a:gd name="connsiteY155" fmla="*/ 45650 h 2311700"/>
              <a:gd name="connsiteX156" fmla="*/ 3180146 w 3243575"/>
              <a:gd name="connsiteY156" fmla="*/ 45203 h 2311700"/>
              <a:gd name="connsiteX157" fmla="*/ 3180772 w 3243575"/>
              <a:gd name="connsiteY157" fmla="*/ 44759 h 2311700"/>
              <a:gd name="connsiteX158" fmla="*/ 3181382 w 3243575"/>
              <a:gd name="connsiteY158" fmla="*/ 44318 h 2311700"/>
              <a:gd name="connsiteX159" fmla="*/ 3182008 w 3243575"/>
              <a:gd name="connsiteY159" fmla="*/ 43880 h 2311700"/>
              <a:gd name="connsiteX160" fmla="*/ 3182617 w 3243575"/>
              <a:gd name="connsiteY160" fmla="*/ 43444 h 2311700"/>
              <a:gd name="connsiteX161" fmla="*/ 3183226 w 3243575"/>
              <a:gd name="connsiteY161" fmla="*/ 43011 h 2311700"/>
              <a:gd name="connsiteX162" fmla="*/ 3183818 w 3243575"/>
              <a:gd name="connsiteY162" fmla="*/ 42581 h 2311700"/>
              <a:gd name="connsiteX163" fmla="*/ 3184427 w 3243575"/>
              <a:gd name="connsiteY163" fmla="*/ 42154 h 2311700"/>
              <a:gd name="connsiteX164" fmla="*/ 3185019 w 3243575"/>
              <a:gd name="connsiteY164" fmla="*/ 41729 h 2311700"/>
              <a:gd name="connsiteX165" fmla="*/ 3185610 w 3243575"/>
              <a:gd name="connsiteY165" fmla="*/ 41306 h 2311700"/>
              <a:gd name="connsiteX166" fmla="*/ 3186202 w 3243575"/>
              <a:gd name="connsiteY166" fmla="*/ 40886 h 2311700"/>
              <a:gd name="connsiteX167" fmla="*/ 3186793 w 3243575"/>
              <a:gd name="connsiteY167" fmla="*/ 40469 h 2311700"/>
              <a:gd name="connsiteX168" fmla="*/ 3187368 w 3243575"/>
              <a:gd name="connsiteY168" fmla="*/ 40054 h 2311700"/>
              <a:gd name="connsiteX169" fmla="*/ 3187942 w 3243575"/>
              <a:gd name="connsiteY169" fmla="*/ 39642 h 2311700"/>
              <a:gd name="connsiteX170" fmla="*/ 3188517 w 3243575"/>
              <a:gd name="connsiteY170" fmla="*/ 39232 h 2311700"/>
              <a:gd name="connsiteX171" fmla="*/ 3189091 w 3243575"/>
              <a:gd name="connsiteY171" fmla="*/ 38824 h 2311700"/>
              <a:gd name="connsiteX172" fmla="*/ 3189665 w 3243575"/>
              <a:gd name="connsiteY172" fmla="*/ 38419 h 2311700"/>
              <a:gd name="connsiteX173" fmla="*/ 3190222 w 3243575"/>
              <a:gd name="connsiteY173" fmla="*/ 38017 h 2311700"/>
              <a:gd name="connsiteX174" fmla="*/ 3190796 w 3243575"/>
              <a:gd name="connsiteY174" fmla="*/ 37616 h 2311700"/>
              <a:gd name="connsiteX175" fmla="*/ 3191353 w 3243575"/>
              <a:gd name="connsiteY175" fmla="*/ 37218 h 2311700"/>
              <a:gd name="connsiteX176" fmla="*/ 3191910 w 3243575"/>
              <a:gd name="connsiteY176" fmla="*/ 36822 h 2311700"/>
              <a:gd name="connsiteX177" fmla="*/ 3192449 w 3243575"/>
              <a:gd name="connsiteY177" fmla="*/ 36428 h 2311700"/>
              <a:gd name="connsiteX178" fmla="*/ 3193006 w 3243575"/>
              <a:gd name="connsiteY178" fmla="*/ 36037 h 2311700"/>
              <a:gd name="connsiteX179" fmla="*/ 3193546 w 3243575"/>
              <a:gd name="connsiteY179" fmla="*/ 35648 h 2311700"/>
              <a:gd name="connsiteX180" fmla="*/ 3194103 w 3243575"/>
              <a:gd name="connsiteY180" fmla="*/ 35260 h 2311700"/>
              <a:gd name="connsiteX181" fmla="*/ 3194642 w 3243575"/>
              <a:gd name="connsiteY181" fmla="*/ 34876 h 2311700"/>
              <a:gd name="connsiteX182" fmla="*/ 3195164 w 3243575"/>
              <a:gd name="connsiteY182" fmla="*/ 34493 h 2311700"/>
              <a:gd name="connsiteX183" fmla="*/ 3195703 w 3243575"/>
              <a:gd name="connsiteY183" fmla="*/ 34112 h 2311700"/>
              <a:gd name="connsiteX184" fmla="*/ 3196243 w 3243575"/>
              <a:gd name="connsiteY184" fmla="*/ 33733 h 2311700"/>
              <a:gd name="connsiteX185" fmla="*/ 3196765 w 3243575"/>
              <a:gd name="connsiteY185" fmla="*/ 33357 h 2311700"/>
              <a:gd name="connsiteX186" fmla="*/ 3197287 w 3243575"/>
              <a:gd name="connsiteY186" fmla="*/ 32982 h 2311700"/>
              <a:gd name="connsiteX187" fmla="*/ 3197809 w 3243575"/>
              <a:gd name="connsiteY187" fmla="*/ 32610 h 2311700"/>
              <a:gd name="connsiteX188" fmla="*/ 3198331 w 3243575"/>
              <a:gd name="connsiteY188" fmla="*/ 32239 h 2311700"/>
              <a:gd name="connsiteX189" fmla="*/ 3198853 w 3243575"/>
              <a:gd name="connsiteY189" fmla="*/ 31871 h 2311700"/>
              <a:gd name="connsiteX190" fmla="*/ 3199358 w 3243575"/>
              <a:gd name="connsiteY190" fmla="*/ 31504 h 2311700"/>
              <a:gd name="connsiteX191" fmla="*/ 3199880 w 3243575"/>
              <a:gd name="connsiteY191" fmla="*/ 31139 h 2311700"/>
              <a:gd name="connsiteX192" fmla="*/ 3200384 w 3243575"/>
              <a:gd name="connsiteY192" fmla="*/ 30776 h 2311700"/>
              <a:gd name="connsiteX193" fmla="*/ 3200889 w 3243575"/>
              <a:gd name="connsiteY193" fmla="*/ 30415 h 2311700"/>
              <a:gd name="connsiteX194" fmla="*/ 3201394 w 3243575"/>
              <a:gd name="connsiteY194" fmla="*/ 30056 h 2311700"/>
              <a:gd name="connsiteX195" fmla="*/ 3201899 w 3243575"/>
              <a:gd name="connsiteY195" fmla="*/ 29699 h 2311700"/>
              <a:gd name="connsiteX196" fmla="*/ 3202403 w 3243575"/>
              <a:gd name="connsiteY196" fmla="*/ 29344 h 2311700"/>
              <a:gd name="connsiteX197" fmla="*/ 3202890 w 3243575"/>
              <a:gd name="connsiteY197" fmla="*/ 28990 h 2311700"/>
              <a:gd name="connsiteX198" fmla="*/ 3203377 w 3243575"/>
              <a:gd name="connsiteY198" fmla="*/ 28638 h 2311700"/>
              <a:gd name="connsiteX199" fmla="*/ 3203882 w 3243575"/>
              <a:gd name="connsiteY199" fmla="*/ 28288 h 2311700"/>
              <a:gd name="connsiteX200" fmla="*/ 3204369 w 3243575"/>
              <a:gd name="connsiteY200" fmla="*/ 27940 h 2311700"/>
              <a:gd name="connsiteX201" fmla="*/ 3204857 w 3243575"/>
              <a:gd name="connsiteY201" fmla="*/ 27594 h 2311700"/>
              <a:gd name="connsiteX202" fmla="*/ 3205344 w 3243575"/>
              <a:gd name="connsiteY202" fmla="*/ 27249 h 2311700"/>
              <a:gd name="connsiteX203" fmla="*/ 3205814 w 3243575"/>
              <a:gd name="connsiteY203" fmla="*/ 26906 h 2311700"/>
              <a:gd name="connsiteX204" fmla="*/ 3206301 w 3243575"/>
              <a:gd name="connsiteY204" fmla="*/ 26564 h 2311700"/>
              <a:gd name="connsiteX205" fmla="*/ 3206771 w 3243575"/>
              <a:gd name="connsiteY205" fmla="*/ 26224 h 2311700"/>
              <a:gd name="connsiteX206" fmla="*/ 3207241 w 3243575"/>
              <a:gd name="connsiteY206" fmla="*/ 25886 h 2311700"/>
              <a:gd name="connsiteX207" fmla="*/ 3207728 w 3243575"/>
              <a:gd name="connsiteY207" fmla="*/ 25550 h 2311700"/>
              <a:gd name="connsiteX208" fmla="*/ 3208198 w 3243575"/>
              <a:gd name="connsiteY208" fmla="*/ 25215 h 2311700"/>
              <a:gd name="connsiteX209" fmla="*/ 3208650 w 3243575"/>
              <a:gd name="connsiteY209" fmla="*/ 24882 h 2311700"/>
              <a:gd name="connsiteX210" fmla="*/ 3209120 w 3243575"/>
              <a:gd name="connsiteY210" fmla="*/ 24550 h 2311700"/>
              <a:gd name="connsiteX211" fmla="*/ 3209590 w 3243575"/>
              <a:gd name="connsiteY211" fmla="*/ 24220 h 2311700"/>
              <a:gd name="connsiteX212" fmla="*/ 3210043 w 3243575"/>
              <a:gd name="connsiteY212" fmla="*/ 23891 h 2311700"/>
              <a:gd name="connsiteX213" fmla="*/ 3210512 w 3243575"/>
              <a:gd name="connsiteY213" fmla="*/ 23564 h 2311700"/>
              <a:gd name="connsiteX214" fmla="*/ 3210965 w 3243575"/>
              <a:gd name="connsiteY214" fmla="*/ 23239 h 2311700"/>
              <a:gd name="connsiteX215" fmla="*/ 3211417 w 3243575"/>
              <a:gd name="connsiteY215" fmla="*/ 22915 h 2311700"/>
              <a:gd name="connsiteX216" fmla="*/ 3211870 w 3243575"/>
              <a:gd name="connsiteY216" fmla="*/ 22593 h 2311700"/>
              <a:gd name="connsiteX217" fmla="*/ 3212322 w 3243575"/>
              <a:gd name="connsiteY217" fmla="*/ 22272 h 2311700"/>
              <a:gd name="connsiteX218" fmla="*/ 3212775 w 3243575"/>
              <a:gd name="connsiteY218" fmla="*/ 21952 h 2311700"/>
              <a:gd name="connsiteX219" fmla="*/ 3213210 w 3243575"/>
              <a:gd name="connsiteY219" fmla="*/ 21634 h 2311700"/>
              <a:gd name="connsiteX220" fmla="*/ 3213662 w 3243575"/>
              <a:gd name="connsiteY220" fmla="*/ 21318 h 2311700"/>
              <a:gd name="connsiteX221" fmla="*/ 3214097 w 3243575"/>
              <a:gd name="connsiteY221" fmla="*/ 21003 h 2311700"/>
              <a:gd name="connsiteX222" fmla="*/ 3214532 w 3243575"/>
              <a:gd name="connsiteY222" fmla="*/ 20689 h 2311700"/>
              <a:gd name="connsiteX223" fmla="*/ 3214985 w 3243575"/>
              <a:gd name="connsiteY223" fmla="*/ 20377 h 2311700"/>
              <a:gd name="connsiteX224" fmla="*/ 3215420 w 3243575"/>
              <a:gd name="connsiteY224" fmla="*/ 20066 h 2311700"/>
              <a:gd name="connsiteX225" fmla="*/ 3215855 w 3243575"/>
              <a:gd name="connsiteY225" fmla="*/ 19756 h 2311700"/>
              <a:gd name="connsiteX226" fmla="*/ 3216273 w 3243575"/>
              <a:gd name="connsiteY226" fmla="*/ 19448 h 2311700"/>
              <a:gd name="connsiteX227" fmla="*/ 3216708 w 3243575"/>
              <a:gd name="connsiteY227" fmla="*/ 19141 h 2311700"/>
              <a:gd name="connsiteX228" fmla="*/ 3217143 w 3243575"/>
              <a:gd name="connsiteY228" fmla="*/ 18836 h 2311700"/>
              <a:gd name="connsiteX229" fmla="*/ 3217560 w 3243575"/>
              <a:gd name="connsiteY229" fmla="*/ 18532 h 2311700"/>
              <a:gd name="connsiteX230" fmla="*/ 3217995 w 3243575"/>
              <a:gd name="connsiteY230" fmla="*/ 18229 h 2311700"/>
              <a:gd name="connsiteX231" fmla="*/ 3218413 w 3243575"/>
              <a:gd name="connsiteY231" fmla="*/ 17928 h 2311700"/>
              <a:gd name="connsiteX232" fmla="*/ 3218831 w 3243575"/>
              <a:gd name="connsiteY232" fmla="*/ 17628 h 2311700"/>
              <a:gd name="connsiteX233" fmla="*/ 3219248 w 3243575"/>
              <a:gd name="connsiteY233" fmla="*/ 17329 h 2311700"/>
              <a:gd name="connsiteX234" fmla="*/ 3219666 w 3243575"/>
              <a:gd name="connsiteY234" fmla="*/ 17031 h 2311700"/>
              <a:gd name="connsiteX235" fmla="*/ 3220083 w 3243575"/>
              <a:gd name="connsiteY235" fmla="*/ 16735 h 2311700"/>
              <a:gd name="connsiteX236" fmla="*/ 3220501 w 3243575"/>
              <a:gd name="connsiteY236" fmla="*/ 16440 h 2311700"/>
              <a:gd name="connsiteX237" fmla="*/ 3220919 w 3243575"/>
              <a:gd name="connsiteY237" fmla="*/ 16146 h 2311700"/>
              <a:gd name="connsiteX238" fmla="*/ 3221319 w 3243575"/>
              <a:gd name="connsiteY238" fmla="*/ 15854 h 2311700"/>
              <a:gd name="connsiteX239" fmla="*/ 3221737 w 3243575"/>
              <a:gd name="connsiteY239" fmla="*/ 15562 h 2311700"/>
              <a:gd name="connsiteX240" fmla="*/ 3222137 w 3243575"/>
              <a:gd name="connsiteY240" fmla="*/ 15272 h 2311700"/>
              <a:gd name="connsiteX241" fmla="*/ 3222537 w 3243575"/>
              <a:gd name="connsiteY241" fmla="*/ 14983 h 2311700"/>
              <a:gd name="connsiteX242" fmla="*/ 3222955 w 3243575"/>
              <a:gd name="connsiteY242" fmla="*/ 14696 h 2311700"/>
              <a:gd name="connsiteX243" fmla="*/ 3223355 w 3243575"/>
              <a:gd name="connsiteY243" fmla="*/ 14409 h 2311700"/>
              <a:gd name="connsiteX244" fmla="*/ 3223755 w 3243575"/>
              <a:gd name="connsiteY244" fmla="*/ 14124 h 2311700"/>
              <a:gd name="connsiteX245" fmla="*/ 3224156 w 3243575"/>
              <a:gd name="connsiteY245" fmla="*/ 13840 h 2311700"/>
              <a:gd name="connsiteX246" fmla="*/ 3224556 w 3243575"/>
              <a:gd name="connsiteY246" fmla="*/ 13556 h 2311700"/>
              <a:gd name="connsiteX247" fmla="*/ 3224939 w 3243575"/>
              <a:gd name="connsiteY247" fmla="*/ 13275 h 2311700"/>
              <a:gd name="connsiteX248" fmla="*/ 3225339 w 3243575"/>
              <a:gd name="connsiteY248" fmla="*/ 12994 h 2311700"/>
              <a:gd name="connsiteX249" fmla="*/ 3225722 w 3243575"/>
              <a:gd name="connsiteY249" fmla="*/ 12714 h 2311700"/>
              <a:gd name="connsiteX250" fmla="*/ 3226122 w 3243575"/>
              <a:gd name="connsiteY250" fmla="*/ 12436 h 2311700"/>
              <a:gd name="connsiteX251" fmla="*/ 3226505 w 3243575"/>
              <a:gd name="connsiteY251" fmla="*/ 12159 h 2311700"/>
              <a:gd name="connsiteX252" fmla="*/ 3226905 w 3243575"/>
              <a:gd name="connsiteY252" fmla="*/ 11882 h 2311700"/>
              <a:gd name="connsiteX253" fmla="*/ 3227288 w 3243575"/>
              <a:gd name="connsiteY253" fmla="*/ 11607 h 2311700"/>
              <a:gd name="connsiteX254" fmla="*/ 3227671 w 3243575"/>
              <a:gd name="connsiteY254" fmla="*/ 11333 h 2311700"/>
              <a:gd name="connsiteX255" fmla="*/ 3228054 w 3243575"/>
              <a:gd name="connsiteY255" fmla="*/ 11060 h 2311700"/>
              <a:gd name="connsiteX256" fmla="*/ 3228437 w 3243575"/>
              <a:gd name="connsiteY256" fmla="*/ 10788 h 2311700"/>
              <a:gd name="connsiteX257" fmla="*/ 3228819 w 3243575"/>
              <a:gd name="connsiteY257" fmla="*/ 10517 h 2311700"/>
              <a:gd name="connsiteX258" fmla="*/ 3229185 w 3243575"/>
              <a:gd name="connsiteY258" fmla="*/ 10247 h 2311700"/>
              <a:gd name="connsiteX259" fmla="*/ 3229567 w 3243575"/>
              <a:gd name="connsiteY259" fmla="*/ 9978 h 2311700"/>
              <a:gd name="connsiteX260" fmla="*/ 3229950 w 3243575"/>
              <a:gd name="connsiteY260" fmla="*/ 9711 h 2311700"/>
              <a:gd name="connsiteX261" fmla="*/ 3230316 w 3243575"/>
              <a:gd name="connsiteY261" fmla="*/ 9444 h 2311700"/>
              <a:gd name="connsiteX262" fmla="*/ 3230699 w 3243575"/>
              <a:gd name="connsiteY262" fmla="*/ 9178 h 2311700"/>
              <a:gd name="connsiteX263" fmla="*/ 3231064 w 3243575"/>
              <a:gd name="connsiteY263" fmla="*/ 8914 h 2311700"/>
              <a:gd name="connsiteX264" fmla="*/ 3231430 w 3243575"/>
              <a:gd name="connsiteY264" fmla="*/ 8650 h 2311700"/>
              <a:gd name="connsiteX265" fmla="*/ 3231795 w 3243575"/>
              <a:gd name="connsiteY265" fmla="*/ 8387 h 2311700"/>
              <a:gd name="connsiteX266" fmla="*/ 3232160 w 3243575"/>
              <a:gd name="connsiteY266" fmla="*/ 8126 h 2311700"/>
              <a:gd name="connsiteX267" fmla="*/ 3232526 w 3243575"/>
              <a:gd name="connsiteY267" fmla="*/ 7865 h 2311700"/>
              <a:gd name="connsiteX268" fmla="*/ 3232892 w 3243575"/>
              <a:gd name="connsiteY268" fmla="*/ 7605 h 2311700"/>
              <a:gd name="connsiteX269" fmla="*/ 3233257 w 3243575"/>
              <a:gd name="connsiteY269" fmla="*/ 7346 h 2311700"/>
              <a:gd name="connsiteX270" fmla="*/ 3233622 w 3243575"/>
              <a:gd name="connsiteY270" fmla="*/ 7089 h 2311700"/>
              <a:gd name="connsiteX271" fmla="*/ 3233988 w 3243575"/>
              <a:gd name="connsiteY271" fmla="*/ 6832 h 2311700"/>
              <a:gd name="connsiteX272" fmla="*/ 3234336 w 3243575"/>
              <a:gd name="connsiteY272" fmla="*/ 6576 h 2311700"/>
              <a:gd name="connsiteX273" fmla="*/ 3234701 w 3243575"/>
              <a:gd name="connsiteY273" fmla="*/ 6321 h 2311700"/>
              <a:gd name="connsiteX274" fmla="*/ 3235049 w 3243575"/>
              <a:gd name="connsiteY274" fmla="*/ 6067 h 2311700"/>
              <a:gd name="connsiteX275" fmla="*/ 3235415 w 3243575"/>
              <a:gd name="connsiteY275" fmla="*/ 5814 h 2311700"/>
              <a:gd name="connsiteX276" fmla="*/ 3235763 w 3243575"/>
              <a:gd name="connsiteY276" fmla="*/ 5561 h 2311700"/>
              <a:gd name="connsiteX277" fmla="*/ 3236111 w 3243575"/>
              <a:gd name="connsiteY277" fmla="*/ 5310 h 2311700"/>
              <a:gd name="connsiteX278" fmla="*/ 3236476 w 3243575"/>
              <a:gd name="connsiteY278" fmla="*/ 5060 h 2311700"/>
              <a:gd name="connsiteX279" fmla="*/ 3236824 w 3243575"/>
              <a:gd name="connsiteY279" fmla="*/ 4810 h 2311700"/>
              <a:gd name="connsiteX280" fmla="*/ 3237172 w 3243575"/>
              <a:gd name="connsiteY280" fmla="*/ 4562 h 2311700"/>
              <a:gd name="connsiteX281" fmla="*/ 3237520 w 3243575"/>
              <a:gd name="connsiteY281" fmla="*/ 4314 h 2311700"/>
              <a:gd name="connsiteX282" fmla="*/ 3237868 w 3243575"/>
              <a:gd name="connsiteY282" fmla="*/ 4067 h 2311700"/>
              <a:gd name="connsiteX283" fmla="*/ 3238199 w 3243575"/>
              <a:gd name="connsiteY283" fmla="*/ 3821 h 2311700"/>
              <a:gd name="connsiteX284" fmla="*/ 3238547 w 3243575"/>
              <a:gd name="connsiteY284" fmla="*/ 3576 h 2311700"/>
              <a:gd name="connsiteX285" fmla="*/ 3238895 w 3243575"/>
              <a:gd name="connsiteY285" fmla="*/ 3332 h 2311700"/>
              <a:gd name="connsiteX286" fmla="*/ 3239243 w 3243575"/>
              <a:gd name="connsiteY286" fmla="*/ 3089 h 2311700"/>
              <a:gd name="connsiteX287" fmla="*/ 3239574 w 3243575"/>
              <a:gd name="connsiteY287" fmla="*/ 2846 h 2311700"/>
              <a:gd name="connsiteX288" fmla="*/ 3239922 w 3243575"/>
              <a:gd name="connsiteY288" fmla="*/ 2604 h 2311700"/>
              <a:gd name="connsiteX289" fmla="*/ 3240252 w 3243575"/>
              <a:gd name="connsiteY289" fmla="*/ 2364 h 2311700"/>
              <a:gd name="connsiteX290" fmla="*/ 3240583 w 3243575"/>
              <a:gd name="connsiteY290" fmla="*/ 2124 h 2311700"/>
              <a:gd name="connsiteX291" fmla="*/ 3240931 w 3243575"/>
              <a:gd name="connsiteY291" fmla="*/ 1884 h 2311700"/>
              <a:gd name="connsiteX292" fmla="*/ 3241262 w 3243575"/>
              <a:gd name="connsiteY292" fmla="*/ 1646 h 2311700"/>
              <a:gd name="connsiteX293" fmla="*/ 3241592 w 3243575"/>
              <a:gd name="connsiteY293" fmla="*/ 1409 h 2311700"/>
              <a:gd name="connsiteX294" fmla="*/ 3241923 w 3243575"/>
              <a:gd name="connsiteY294" fmla="*/ 1172 h 2311700"/>
              <a:gd name="connsiteX295" fmla="*/ 3242254 w 3243575"/>
              <a:gd name="connsiteY295" fmla="*/ 936 h 2311700"/>
              <a:gd name="connsiteX296" fmla="*/ 3242584 w 3243575"/>
              <a:gd name="connsiteY296" fmla="*/ 701 h 2311700"/>
              <a:gd name="connsiteX297" fmla="*/ 3242915 w 3243575"/>
              <a:gd name="connsiteY297" fmla="*/ 466 h 2311700"/>
              <a:gd name="connsiteX298" fmla="*/ 3243246 w 3243575"/>
              <a:gd name="connsiteY298" fmla="*/ 233 h 2311700"/>
              <a:gd name="connsiteX299" fmla="*/ 3243576 w 3243575"/>
              <a:gd name="connsiteY299" fmla="*/ 0 h 231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3243575" h="2311700">
                <a:moveTo>
                  <a:pt x="0" y="2311700"/>
                </a:moveTo>
                <a:lnTo>
                  <a:pt x="2687845" y="396071"/>
                </a:lnTo>
                <a:lnTo>
                  <a:pt x="2755417" y="347911"/>
                </a:lnTo>
                <a:lnTo>
                  <a:pt x="2794937" y="319739"/>
                </a:lnTo>
                <a:lnTo>
                  <a:pt x="2822989" y="299750"/>
                </a:lnTo>
                <a:lnTo>
                  <a:pt x="2844741" y="284246"/>
                </a:lnTo>
                <a:lnTo>
                  <a:pt x="2862509" y="271578"/>
                </a:lnTo>
                <a:lnTo>
                  <a:pt x="2877544" y="260869"/>
                </a:lnTo>
                <a:lnTo>
                  <a:pt x="2890560" y="251590"/>
                </a:lnTo>
                <a:lnTo>
                  <a:pt x="2902046" y="243406"/>
                </a:lnTo>
                <a:lnTo>
                  <a:pt x="2912313" y="236087"/>
                </a:lnTo>
                <a:lnTo>
                  <a:pt x="2921605" y="229463"/>
                </a:lnTo>
                <a:lnTo>
                  <a:pt x="2930098" y="223418"/>
                </a:lnTo>
                <a:lnTo>
                  <a:pt x="2937894" y="217856"/>
                </a:lnTo>
                <a:lnTo>
                  <a:pt x="2945116" y="212707"/>
                </a:lnTo>
                <a:lnTo>
                  <a:pt x="2951850" y="207915"/>
                </a:lnTo>
                <a:lnTo>
                  <a:pt x="2958132" y="203430"/>
                </a:lnTo>
                <a:lnTo>
                  <a:pt x="2964049" y="199217"/>
                </a:lnTo>
                <a:lnTo>
                  <a:pt x="2969618" y="195246"/>
                </a:lnTo>
                <a:lnTo>
                  <a:pt x="2974890" y="191489"/>
                </a:lnTo>
                <a:lnTo>
                  <a:pt x="2979885" y="187925"/>
                </a:lnTo>
                <a:lnTo>
                  <a:pt x="2984653" y="184535"/>
                </a:lnTo>
                <a:lnTo>
                  <a:pt x="2989177" y="181304"/>
                </a:lnTo>
                <a:lnTo>
                  <a:pt x="2993510" y="178215"/>
                </a:lnTo>
                <a:lnTo>
                  <a:pt x="2997669" y="175258"/>
                </a:lnTo>
                <a:lnTo>
                  <a:pt x="3001637" y="172422"/>
                </a:lnTo>
                <a:lnTo>
                  <a:pt x="3005465" y="169696"/>
                </a:lnTo>
                <a:lnTo>
                  <a:pt x="3009137" y="167074"/>
                </a:lnTo>
                <a:lnTo>
                  <a:pt x="3012687" y="164547"/>
                </a:lnTo>
                <a:lnTo>
                  <a:pt x="3016115" y="162109"/>
                </a:lnTo>
                <a:lnTo>
                  <a:pt x="3019422" y="159753"/>
                </a:lnTo>
                <a:lnTo>
                  <a:pt x="3022606" y="157475"/>
                </a:lnTo>
                <a:lnTo>
                  <a:pt x="3025704" y="155269"/>
                </a:lnTo>
                <a:lnTo>
                  <a:pt x="3028714" y="153132"/>
                </a:lnTo>
                <a:lnTo>
                  <a:pt x="3031620" y="151057"/>
                </a:lnTo>
                <a:lnTo>
                  <a:pt x="3034440" y="149042"/>
                </a:lnTo>
                <a:lnTo>
                  <a:pt x="3037189" y="147086"/>
                </a:lnTo>
                <a:lnTo>
                  <a:pt x="3039869" y="145182"/>
                </a:lnTo>
                <a:lnTo>
                  <a:pt x="3042462" y="143329"/>
                </a:lnTo>
                <a:lnTo>
                  <a:pt x="3045002" y="141525"/>
                </a:lnTo>
                <a:lnTo>
                  <a:pt x="3047456" y="139765"/>
                </a:lnTo>
                <a:lnTo>
                  <a:pt x="3049875" y="138049"/>
                </a:lnTo>
                <a:lnTo>
                  <a:pt x="3052225" y="136375"/>
                </a:lnTo>
                <a:lnTo>
                  <a:pt x="3054522" y="134740"/>
                </a:lnTo>
                <a:lnTo>
                  <a:pt x="3056749" y="133142"/>
                </a:lnTo>
                <a:lnTo>
                  <a:pt x="3058941" y="131581"/>
                </a:lnTo>
                <a:lnTo>
                  <a:pt x="3061082" y="130055"/>
                </a:lnTo>
                <a:lnTo>
                  <a:pt x="3063188" y="128560"/>
                </a:lnTo>
                <a:lnTo>
                  <a:pt x="3065241" y="127097"/>
                </a:lnTo>
                <a:lnTo>
                  <a:pt x="3067242" y="125664"/>
                </a:lnTo>
                <a:lnTo>
                  <a:pt x="3069209" y="124260"/>
                </a:lnTo>
                <a:lnTo>
                  <a:pt x="3071140" y="122885"/>
                </a:lnTo>
                <a:lnTo>
                  <a:pt x="3073037" y="121535"/>
                </a:lnTo>
                <a:lnTo>
                  <a:pt x="3074899" y="120212"/>
                </a:lnTo>
                <a:lnTo>
                  <a:pt x="3076726" y="118914"/>
                </a:lnTo>
                <a:lnTo>
                  <a:pt x="3078501" y="117639"/>
                </a:lnTo>
                <a:lnTo>
                  <a:pt x="3080259" y="116387"/>
                </a:lnTo>
                <a:lnTo>
                  <a:pt x="3081999" y="115157"/>
                </a:lnTo>
                <a:lnTo>
                  <a:pt x="3083687" y="113948"/>
                </a:lnTo>
                <a:lnTo>
                  <a:pt x="3085358" y="112761"/>
                </a:lnTo>
                <a:lnTo>
                  <a:pt x="3086994" y="111593"/>
                </a:lnTo>
                <a:lnTo>
                  <a:pt x="3088594" y="110445"/>
                </a:lnTo>
                <a:lnTo>
                  <a:pt x="3090196" y="109315"/>
                </a:lnTo>
                <a:lnTo>
                  <a:pt x="3091744" y="108203"/>
                </a:lnTo>
                <a:lnTo>
                  <a:pt x="3093275" y="107109"/>
                </a:lnTo>
                <a:lnTo>
                  <a:pt x="3094790" y="106032"/>
                </a:lnTo>
                <a:lnTo>
                  <a:pt x="3096286" y="104970"/>
                </a:lnTo>
                <a:lnTo>
                  <a:pt x="3097748" y="103926"/>
                </a:lnTo>
                <a:lnTo>
                  <a:pt x="3099192" y="102897"/>
                </a:lnTo>
                <a:lnTo>
                  <a:pt x="3100619" y="101883"/>
                </a:lnTo>
                <a:lnTo>
                  <a:pt x="3102011" y="100882"/>
                </a:lnTo>
                <a:lnTo>
                  <a:pt x="3103403" y="99897"/>
                </a:lnTo>
                <a:lnTo>
                  <a:pt x="3104761" y="98925"/>
                </a:lnTo>
                <a:lnTo>
                  <a:pt x="3106118" y="97967"/>
                </a:lnTo>
                <a:lnTo>
                  <a:pt x="3107441" y="97021"/>
                </a:lnTo>
                <a:lnTo>
                  <a:pt x="3108746" y="96088"/>
                </a:lnTo>
                <a:lnTo>
                  <a:pt x="3110034" y="95169"/>
                </a:lnTo>
                <a:lnTo>
                  <a:pt x="3111304" y="94261"/>
                </a:lnTo>
                <a:lnTo>
                  <a:pt x="3112574" y="93363"/>
                </a:lnTo>
                <a:lnTo>
                  <a:pt x="3113810" y="92479"/>
                </a:lnTo>
                <a:lnTo>
                  <a:pt x="3115045" y="91605"/>
                </a:lnTo>
                <a:lnTo>
                  <a:pt x="3116246" y="90742"/>
                </a:lnTo>
                <a:lnTo>
                  <a:pt x="3117447" y="89889"/>
                </a:lnTo>
                <a:lnTo>
                  <a:pt x="3118630" y="89047"/>
                </a:lnTo>
                <a:lnTo>
                  <a:pt x="3119796" y="88215"/>
                </a:lnTo>
                <a:lnTo>
                  <a:pt x="3120945" y="87392"/>
                </a:lnTo>
                <a:lnTo>
                  <a:pt x="3122093" y="86580"/>
                </a:lnTo>
                <a:lnTo>
                  <a:pt x="3123207" y="85777"/>
                </a:lnTo>
                <a:lnTo>
                  <a:pt x="3124321" y="84982"/>
                </a:lnTo>
                <a:lnTo>
                  <a:pt x="3125435" y="84197"/>
                </a:lnTo>
                <a:lnTo>
                  <a:pt x="3126513" y="83421"/>
                </a:lnTo>
                <a:lnTo>
                  <a:pt x="3127592" y="82653"/>
                </a:lnTo>
                <a:lnTo>
                  <a:pt x="3128671" y="81894"/>
                </a:lnTo>
                <a:lnTo>
                  <a:pt x="3129715" y="81143"/>
                </a:lnTo>
                <a:lnTo>
                  <a:pt x="3130759" y="80400"/>
                </a:lnTo>
                <a:lnTo>
                  <a:pt x="3131786" y="79664"/>
                </a:lnTo>
                <a:lnTo>
                  <a:pt x="3132813" y="78937"/>
                </a:lnTo>
                <a:lnTo>
                  <a:pt x="3133822" y="78217"/>
                </a:lnTo>
                <a:lnTo>
                  <a:pt x="3134814" y="77504"/>
                </a:lnTo>
                <a:lnTo>
                  <a:pt x="3135806" y="76799"/>
                </a:lnTo>
                <a:lnTo>
                  <a:pt x="3136798" y="76100"/>
                </a:lnTo>
                <a:lnTo>
                  <a:pt x="3137755" y="75409"/>
                </a:lnTo>
                <a:lnTo>
                  <a:pt x="3138729" y="74725"/>
                </a:lnTo>
                <a:lnTo>
                  <a:pt x="3139669" y="74047"/>
                </a:lnTo>
                <a:lnTo>
                  <a:pt x="3140609" y="73375"/>
                </a:lnTo>
                <a:lnTo>
                  <a:pt x="3141548" y="72710"/>
                </a:lnTo>
                <a:lnTo>
                  <a:pt x="3142471" y="72052"/>
                </a:lnTo>
                <a:lnTo>
                  <a:pt x="3143393" y="71399"/>
                </a:lnTo>
                <a:lnTo>
                  <a:pt x="3144298" y="70753"/>
                </a:lnTo>
                <a:lnTo>
                  <a:pt x="3145186" y="70113"/>
                </a:lnTo>
                <a:lnTo>
                  <a:pt x="3146090" y="69478"/>
                </a:lnTo>
                <a:lnTo>
                  <a:pt x="3146961" y="68850"/>
                </a:lnTo>
                <a:lnTo>
                  <a:pt x="3147848" y="68226"/>
                </a:lnTo>
                <a:lnTo>
                  <a:pt x="3148701" y="67609"/>
                </a:lnTo>
                <a:lnTo>
                  <a:pt x="3149571" y="66997"/>
                </a:lnTo>
                <a:lnTo>
                  <a:pt x="3150424" y="66390"/>
                </a:lnTo>
                <a:lnTo>
                  <a:pt x="3151259" y="65788"/>
                </a:lnTo>
                <a:lnTo>
                  <a:pt x="3152094" y="65192"/>
                </a:lnTo>
                <a:lnTo>
                  <a:pt x="3152929" y="64600"/>
                </a:lnTo>
                <a:lnTo>
                  <a:pt x="3153747" y="64014"/>
                </a:lnTo>
                <a:lnTo>
                  <a:pt x="3154565" y="63433"/>
                </a:lnTo>
                <a:lnTo>
                  <a:pt x="3155383" y="62856"/>
                </a:lnTo>
                <a:lnTo>
                  <a:pt x="3156184" y="62284"/>
                </a:lnTo>
                <a:lnTo>
                  <a:pt x="3156967" y="61717"/>
                </a:lnTo>
                <a:lnTo>
                  <a:pt x="3157767" y="61154"/>
                </a:lnTo>
                <a:lnTo>
                  <a:pt x="3158550" y="60596"/>
                </a:lnTo>
                <a:lnTo>
                  <a:pt x="3159316" y="60043"/>
                </a:lnTo>
                <a:lnTo>
                  <a:pt x="3160099" y="59493"/>
                </a:lnTo>
                <a:lnTo>
                  <a:pt x="3160865" y="58948"/>
                </a:lnTo>
                <a:lnTo>
                  <a:pt x="3161613" y="58408"/>
                </a:lnTo>
                <a:lnTo>
                  <a:pt x="3162361" y="57871"/>
                </a:lnTo>
                <a:lnTo>
                  <a:pt x="3163110" y="57339"/>
                </a:lnTo>
                <a:lnTo>
                  <a:pt x="3163858" y="56810"/>
                </a:lnTo>
                <a:lnTo>
                  <a:pt x="3164589" y="56286"/>
                </a:lnTo>
                <a:lnTo>
                  <a:pt x="3165320" y="55766"/>
                </a:lnTo>
                <a:lnTo>
                  <a:pt x="3166050" y="55249"/>
                </a:lnTo>
                <a:lnTo>
                  <a:pt x="3166764" y="54736"/>
                </a:lnTo>
                <a:lnTo>
                  <a:pt x="3167477" y="54227"/>
                </a:lnTo>
                <a:lnTo>
                  <a:pt x="3168191" y="53722"/>
                </a:lnTo>
                <a:lnTo>
                  <a:pt x="3168887" y="53220"/>
                </a:lnTo>
                <a:lnTo>
                  <a:pt x="3169600" y="52722"/>
                </a:lnTo>
                <a:lnTo>
                  <a:pt x="3170296" y="52228"/>
                </a:lnTo>
                <a:lnTo>
                  <a:pt x="3170975" y="51736"/>
                </a:lnTo>
                <a:lnTo>
                  <a:pt x="3171654" y="51249"/>
                </a:lnTo>
                <a:lnTo>
                  <a:pt x="3172333" y="50765"/>
                </a:lnTo>
                <a:lnTo>
                  <a:pt x="3173011" y="50284"/>
                </a:lnTo>
                <a:lnTo>
                  <a:pt x="3173690" y="49806"/>
                </a:lnTo>
                <a:lnTo>
                  <a:pt x="3174351" y="49332"/>
                </a:lnTo>
                <a:lnTo>
                  <a:pt x="3175013" y="48861"/>
                </a:lnTo>
                <a:lnTo>
                  <a:pt x="3175674" y="48393"/>
                </a:lnTo>
                <a:lnTo>
                  <a:pt x="3176318" y="47928"/>
                </a:lnTo>
                <a:lnTo>
                  <a:pt x="3176961" y="47467"/>
                </a:lnTo>
                <a:lnTo>
                  <a:pt x="3177606" y="47008"/>
                </a:lnTo>
                <a:lnTo>
                  <a:pt x="3178249" y="46552"/>
                </a:lnTo>
                <a:lnTo>
                  <a:pt x="3178893" y="46100"/>
                </a:lnTo>
                <a:lnTo>
                  <a:pt x="3179519" y="45650"/>
                </a:lnTo>
                <a:lnTo>
                  <a:pt x="3180146" y="45203"/>
                </a:lnTo>
                <a:lnTo>
                  <a:pt x="3180772" y="44759"/>
                </a:lnTo>
                <a:lnTo>
                  <a:pt x="3181382" y="44318"/>
                </a:lnTo>
                <a:lnTo>
                  <a:pt x="3182008" y="43880"/>
                </a:lnTo>
                <a:lnTo>
                  <a:pt x="3182617" y="43444"/>
                </a:lnTo>
                <a:lnTo>
                  <a:pt x="3183226" y="43011"/>
                </a:lnTo>
                <a:lnTo>
                  <a:pt x="3183818" y="42581"/>
                </a:lnTo>
                <a:lnTo>
                  <a:pt x="3184427" y="42154"/>
                </a:lnTo>
                <a:lnTo>
                  <a:pt x="3185019" y="41729"/>
                </a:lnTo>
                <a:lnTo>
                  <a:pt x="3185610" y="41306"/>
                </a:lnTo>
                <a:lnTo>
                  <a:pt x="3186202" y="40886"/>
                </a:lnTo>
                <a:lnTo>
                  <a:pt x="3186793" y="40469"/>
                </a:lnTo>
                <a:lnTo>
                  <a:pt x="3187368" y="40054"/>
                </a:lnTo>
                <a:lnTo>
                  <a:pt x="3187942" y="39642"/>
                </a:lnTo>
                <a:lnTo>
                  <a:pt x="3188517" y="39232"/>
                </a:lnTo>
                <a:lnTo>
                  <a:pt x="3189091" y="38824"/>
                </a:lnTo>
                <a:lnTo>
                  <a:pt x="3189665" y="38419"/>
                </a:lnTo>
                <a:lnTo>
                  <a:pt x="3190222" y="38017"/>
                </a:lnTo>
                <a:lnTo>
                  <a:pt x="3190796" y="37616"/>
                </a:lnTo>
                <a:lnTo>
                  <a:pt x="3191353" y="37218"/>
                </a:lnTo>
                <a:lnTo>
                  <a:pt x="3191910" y="36822"/>
                </a:lnTo>
                <a:lnTo>
                  <a:pt x="3192449" y="36428"/>
                </a:lnTo>
                <a:lnTo>
                  <a:pt x="3193006" y="36037"/>
                </a:lnTo>
                <a:lnTo>
                  <a:pt x="3193546" y="35648"/>
                </a:lnTo>
                <a:lnTo>
                  <a:pt x="3194103" y="35260"/>
                </a:lnTo>
                <a:lnTo>
                  <a:pt x="3194642" y="34876"/>
                </a:lnTo>
                <a:lnTo>
                  <a:pt x="3195164" y="34493"/>
                </a:lnTo>
                <a:lnTo>
                  <a:pt x="3195703" y="34112"/>
                </a:lnTo>
                <a:lnTo>
                  <a:pt x="3196243" y="33733"/>
                </a:lnTo>
                <a:lnTo>
                  <a:pt x="3196765" y="33357"/>
                </a:lnTo>
                <a:lnTo>
                  <a:pt x="3197287" y="32982"/>
                </a:lnTo>
                <a:lnTo>
                  <a:pt x="3197809" y="32610"/>
                </a:lnTo>
                <a:lnTo>
                  <a:pt x="3198331" y="32239"/>
                </a:lnTo>
                <a:lnTo>
                  <a:pt x="3198853" y="31871"/>
                </a:lnTo>
                <a:lnTo>
                  <a:pt x="3199358" y="31504"/>
                </a:lnTo>
                <a:lnTo>
                  <a:pt x="3199880" y="31139"/>
                </a:lnTo>
                <a:lnTo>
                  <a:pt x="3200384" y="30776"/>
                </a:lnTo>
                <a:lnTo>
                  <a:pt x="3200889" y="30415"/>
                </a:lnTo>
                <a:lnTo>
                  <a:pt x="3201394" y="30056"/>
                </a:lnTo>
                <a:lnTo>
                  <a:pt x="3201899" y="29699"/>
                </a:lnTo>
                <a:lnTo>
                  <a:pt x="3202403" y="29344"/>
                </a:lnTo>
                <a:lnTo>
                  <a:pt x="3202890" y="28990"/>
                </a:lnTo>
                <a:lnTo>
                  <a:pt x="3203377" y="28638"/>
                </a:lnTo>
                <a:lnTo>
                  <a:pt x="3203882" y="28288"/>
                </a:lnTo>
                <a:lnTo>
                  <a:pt x="3204369" y="27940"/>
                </a:lnTo>
                <a:lnTo>
                  <a:pt x="3204857" y="27594"/>
                </a:lnTo>
                <a:lnTo>
                  <a:pt x="3205344" y="27249"/>
                </a:lnTo>
                <a:lnTo>
                  <a:pt x="3205814" y="26906"/>
                </a:lnTo>
                <a:lnTo>
                  <a:pt x="3206301" y="26564"/>
                </a:lnTo>
                <a:lnTo>
                  <a:pt x="3206771" y="26224"/>
                </a:lnTo>
                <a:lnTo>
                  <a:pt x="3207241" y="25886"/>
                </a:lnTo>
                <a:lnTo>
                  <a:pt x="3207728" y="25550"/>
                </a:lnTo>
                <a:lnTo>
                  <a:pt x="3208198" y="25215"/>
                </a:lnTo>
                <a:lnTo>
                  <a:pt x="3208650" y="24882"/>
                </a:lnTo>
                <a:lnTo>
                  <a:pt x="3209120" y="24550"/>
                </a:lnTo>
                <a:lnTo>
                  <a:pt x="3209590" y="24220"/>
                </a:lnTo>
                <a:lnTo>
                  <a:pt x="3210043" y="23891"/>
                </a:lnTo>
                <a:lnTo>
                  <a:pt x="3210512" y="23564"/>
                </a:lnTo>
                <a:lnTo>
                  <a:pt x="3210965" y="23239"/>
                </a:lnTo>
                <a:lnTo>
                  <a:pt x="3211417" y="22915"/>
                </a:lnTo>
                <a:lnTo>
                  <a:pt x="3211870" y="22593"/>
                </a:lnTo>
                <a:lnTo>
                  <a:pt x="3212322" y="22272"/>
                </a:lnTo>
                <a:lnTo>
                  <a:pt x="3212775" y="21952"/>
                </a:lnTo>
                <a:lnTo>
                  <a:pt x="3213210" y="21634"/>
                </a:lnTo>
                <a:lnTo>
                  <a:pt x="3213662" y="21318"/>
                </a:lnTo>
                <a:lnTo>
                  <a:pt x="3214097" y="21003"/>
                </a:lnTo>
                <a:lnTo>
                  <a:pt x="3214532" y="20689"/>
                </a:lnTo>
                <a:lnTo>
                  <a:pt x="3214985" y="20377"/>
                </a:lnTo>
                <a:lnTo>
                  <a:pt x="3215420" y="20066"/>
                </a:lnTo>
                <a:lnTo>
                  <a:pt x="3215855" y="19756"/>
                </a:lnTo>
                <a:lnTo>
                  <a:pt x="3216273" y="19448"/>
                </a:lnTo>
                <a:lnTo>
                  <a:pt x="3216708" y="19141"/>
                </a:lnTo>
                <a:lnTo>
                  <a:pt x="3217143" y="18836"/>
                </a:lnTo>
                <a:lnTo>
                  <a:pt x="3217560" y="18532"/>
                </a:lnTo>
                <a:lnTo>
                  <a:pt x="3217995" y="18229"/>
                </a:lnTo>
                <a:lnTo>
                  <a:pt x="3218413" y="17928"/>
                </a:lnTo>
                <a:lnTo>
                  <a:pt x="3218831" y="17628"/>
                </a:lnTo>
                <a:lnTo>
                  <a:pt x="3219248" y="17329"/>
                </a:lnTo>
                <a:lnTo>
                  <a:pt x="3219666" y="17031"/>
                </a:lnTo>
                <a:lnTo>
                  <a:pt x="3220083" y="16735"/>
                </a:lnTo>
                <a:lnTo>
                  <a:pt x="3220501" y="16440"/>
                </a:lnTo>
                <a:lnTo>
                  <a:pt x="3220919" y="16146"/>
                </a:lnTo>
                <a:lnTo>
                  <a:pt x="3221319" y="15854"/>
                </a:lnTo>
                <a:lnTo>
                  <a:pt x="3221737" y="15562"/>
                </a:lnTo>
                <a:lnTo>
                  <a:pt x="3222137" y="15272"/>
                </a:lnTo>
                <a:lnTo>
                  <a:pt x="3222537" y="14983"/>
                </a:lnTo>
                <a:lnTo>
                  <a:pt x="3222955" y="14696"/>
                </a:lnTo>
                <a:lnTo>
                  <a:pt x="3223355" y="14409"/>
                </a:lnTo>
                <a:lnTo>
                  <a:pt x="3223755" y="14124"/>
                </a:lnTo>
                <a:lnTo>
                  <a:pt x="3224156" y="13840"/>
                </a:lnTo>
                <a:lnTo>
                  <a:pt x="3224556" y="13556"/>
                </a:lnTo>
                <a:lnTo>
                  <a:pt x="3224939" y="13275"/>
                </a:lnTo>
                <a:lnTo>
                  <a:pt x="3225339" y="12994"/>
                </a:lnTo>
                <a:lnTo>
                  <a:pt x="3225722" y="12714"/>
                </a:lnTo>
                <a:lnTo>
                  <a:pt x="3226122" y="12436"/>
                </a:lnTo>
                <a:lnTo>
                  <a:pt x="3226505" y="12159"/>
                </a:lnTo>
                <a:lnTo>
                  <a:pt x="3226905" y="11882"/>
                </a:lnTo>
                <a:lnTo>
                  <a:pt x="3227288" y="11607"/>
                </a:lnTo>
                <a:lnTo>
                  <a:pt x="3227671" y="11333"/>
                </a:lnTo>
                <a:lnTo>
                  <a:pt x="3228054" y="11060"/>
                </a:lnTo>
                <a:lnTo>
                  <a:pt x="3228437" y="10788"/>
                </a:lnTo>
                <a:lnTo>
                  <a:pt x="3228819" y="10517"/>
                </a:lnTo>
                <a:lnTo>
                  <a:pt x="3229185" y="10247"/>
                </a:lnTo>
                <a:lnTo>
                  <a:pt x="3229567" y="9978"/>
                </a:lnTo>
                <a:lnTo>
                  <a:pt x="3229950" y="9711"/>
                </a:lnTo>
                <a:lnTo>
                  <a:pt x="3230316" y="9444"/>
                </a:lnTo>
                <a:lnTo>
                  <a:pt x="3230699" y="9178"/>
                </a:lnTo>
                <a:lnTo>
                  <a:pt x="3231064" y="8914"/>
                </a:lnTo>
                <a:lnTo>
                  <a:pt x="3231430" y="8650"/>
                </a:lnTo>
                <a:lnTo>
                  <a:pt x="3231795" y="8387"/>
                </a:lnTo>
                <a:lnTo>
                  <a:pt x="3232160" y="8126"/>
                </a:lnTo>
                <a:lnTo>
                  <a:pt x="3232526" y="7865"/>
                </a:lnTo>
                <a:lnTo>
                  <a:pt x="3232892" y="7605"/>
                </a:lnTo>
                <a:lnTo>
                  <a:pt x="3233257" y="7346"/>
                </a:lnTo>
                <a:lnTo>
                  <a:pt x="3233622" y="7089"/>
                </a:lnTo>
                <a:lnTo>
                  <a:pt x="3233988" y="6832"/>
                </a:lnTo>
                <a:lnTo>
                  <a:pt x="3234336" y="6576"/>
                </a:lnTo>
                <a:lnTo>
                  <a:pt x="3234701" y="6321"/>
                </a:lnTo>
                <a:lnTo>
                  <a:pt x="3235049" y="6067"/>
                </a:lnTo>
                <a:lnTo>
                  <a:pt x="3235415" y="5814"/>
                </a:lnTo>
                <a:lnTo>
                  <a:pt x="3235763" y="5561"/>
                </a:lnTo>
                <a:lnTo>
                  <a:pt x="3236111" y="5310"/>
                </a:lnTo>
                <a:lnTo>
                  <a:pt x="3236476" y="5060"/>
                </a:lnTo>
                <a:lnTo>
                  <a:pt x="3236824" y="4810"/>
                </a:lnTo>
                <a:lnTo>
                  <a:pt x="3237172" y="4562"/>
                </a:lnTo>
                <a:lnTo>
                  <a:pt x="3237520" y="4314"/>
                </a:lnTo>
                <a:lnTo>
                  <a:pt x="3237868" y="4067"/>
                </a:lnTo>
                <a:lnTo>
                  <a:pt x="3238199" y="3821"/>
                </a:lnTo>
                <a:lnTo>
                  <a:pt x="3238547" y="3576"/>
                </a:lnTo>
                <a:lnTo>
                  <a:pt x="3238895" y="3332"/>
                </a:lnTo>
                <a:lnTo>
                  <a:pt x="3239243" y="3089"/>
                </a:lnTo>
                <a:lnTo>
                  <a:pt x="3239574" y="2846"/>
                </a:lnTo>
                <a:lnTo>
                  <a:pt x="3239922" y="2604"/>
                </a:lnTo>
                <a:lnTo>
                  <a:pt x="3240252" y="2364"/>
                </a:lnTo>
                <a:lnTo>
                  <a:pt x="3240583" y="2124"/>
                </a:lnTo>
                <a:lnTo>
                  <a:pt x="3240931" y="1884"/>
                </a:lnTo>
                <a:lnTo>
                  <a:pt x="3241262" y="1646"/>
                </a:lnTo>
                <a:lnTo>
                  <a:pt x="3241592" y="1409"/>
                </a:lnTo>
                <a:lnTo>
                  <a:pt x="3241923" y="1172"/>
                </a:lnTo>
                <a:lnTo>
                  <a:pt x="3242254" y="936"/>
                </a:lnTo>
                <a:lnTo>
                  <a:pt x="3242584" y="701"/>
                </a:lnTo>
                <a:lnTo>
                  <a:pt x="3242915" y="466"/>
                </a:lnTo>
                <a:lnTo>
                  <a:pt x="3243246" y="233"/>
                </a:lnTo>
                <a:lnTo>
                  <a:pt x="3243576" y="0"/>
                </a:lnTo>
              </a:path>
            </a:pathLst>
          </a:custGeom>
          <a:noFill/>
          <a:ln w="20860" cap="rnd">
            <a:solidFill>
              <a:srgbClr val="3DA44D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79" name="Freeform 78">
            <a:extLst>
              <a:ext uri="{FF2B5EF4-FFF2-40B4-BE49-F238E27FC236}">
                <a16:creationId xmlns:a16="http://schemas.microsoft.com/office/drawing/2014/main" id="{3E861BA5-AF29-E6D2-704C-1BAC8C18CFA9}"/>
              </a:ext>
            </a:extLst>
          </p:cNvPr>
          <p:cNvSpPr/>
          <p:nvPr/>
        </p:nvSpPr>
        <p:spPr>
          <a:xfrm>
            <a:off x="2753952" y="2139702"/>
            <a:ext cx="3176000" cy="2532506"/>
          </a:xfrm>
          <a:custGeom>
            <a:avLst/>
            <a:gdLst>
              <a:gd name="connsiteX0" fmla="*/ 0 w 3176000"/>
              <a:gd name="connsiteY0" fmla="*/ 2532507 h 2532506"/>
              <a:gd name="connsiteX1" fmla="*/ 67573 w 3176000"/>
              <a:gd name="connsiteY1" fmla="*/ 2436187 h 2532506"/>
              <a:gd name="connsiteX2" fmla="*/ 135149 w 3176000"/>
              <a:gd name="connsiteY2" fmla="*/ 2359862 h 2532506"/>
              <a:gd name="connsiteX3" fmla="*/ 202722 w 3176000"/>
              <a:gd name="connsiteY3" fmla="*/ 2291716 h 2532506"/>
              <a:gd name="connsiteX4" fmla="*/ 270297 w 3176000"/>
              <a:gd name="connsiteY4" fmla="*/ 2228043 h 2532506"/>
              <a:gd name="connsiteX5" fmla="*/ 337871 w 3176000"/>
              <a:gd name="connsiteY5" fmla="*/ 2167223 h 2532506"/>
              <a:gd name="connsiteX6" fmla="*/ 405446 w 3176000"/>
              <a:gd name="connsiteY6" fmla="*/ 2108352 h 2532506"/>
              <a:gd name="connsiteX7" fmla="*/ 473019 w 3176000"/>
              <a:gd name="connsiteY7" fmla="*/ 2050908 h 2532506"/>
              <a:gd name="connsiteX8" fmla="*/ 540595 w 3176000"/>
              <a:gd name="connsiteY8" fmla="*/ 1994561 h 2532506"/>
              <a:gd name="connsiteX9" fmla="*/ 608170 w 3176000"/>
              <a:gd name="connsiteY9" fmla="*/ 1939083 h 2532506"/>
              <a:gd name="connsiteX10" fmla="*/ 675743 w 3176000"/>
              <a:gd name="connsiteY10" fmla="*/ 1884302 h 2532506"/>
              <a:gd name="connsiteX11" fmla="*/ 743318 w 3176000"/>
              <a:gd name="connsiteY11" fmla="*/ 1830097 h 2532506"/>
              <a:gd name="connsiteX12" fmla="*/ 810892 w 3176000"/>
              <a:gd name="connsiteY12" fmla="*/ 1776375 h 2532506"/>
              <a:gd name="connsiteX13" fmla="*/ 878458 w 3176000"/>
              <a:gd name="connsiteY13" fmla="*/ 1723065 h 2532506"/>
              <a:gd name="connsiteX14" fmla="*/ 946047 w 3176000"/>
              <a:gd name="connsiteY14" fmla="*/ 1670110 h 2532506"/>
              <a:gd name="connsiteX15" fmla="*/ 1013619 w 3176000"/>
              <a:gd name="connsiteY15" fmla="*/ 1617466 h 2532506"/>
              <a:gd name="connsiteX16" fmla="*/ 1081191 w 3176000"/>
              <a:gd name="connsiteY16" fmla="*/ 1565093 h 2532506"/>
              <a:gd name="connsiteX17" fmla="*/ 1148763 w 3176000"/>
              <a:gd name="connsiteY17" fmla="*/ 1512962 h 2532506"/>
              <a:gd name="connsiteX18" fmla="*/ 1216334 w 3176000"/>
              <a:gd name="connsiteY18" fmla="*/ 1461045 h 2532506"/>
              <a:gd name="connsiteX19" fmla="*/ 1283906 w 3176000"/>
              <a:gd name="connsiteY19" fmla="*/ 1409322 h 2532506"/>
              <a:gd name="connsiteX20" fmla="*/ 1351495 w 3176000"/>
              <a:gd name="connsiteY20" fmla="*/ 1357770 h 2532506"/>
              <a:gd name="connsiteX21" fmla="*/ 1419067 w 3176000"/>
              <a:gd name="connsiteY21" fmla="*/ 1306377 h 2532506"/>
              <a:gd name="connsiteX22" fmla="*/ 1486638 w 3176000"/>
              <a:gd name="connsiteY22" fmla="*/ 1255128 h 2532506"/>
              <a:gd name="connsiteX23" fmla="*/ 1554210 w 3176000"/>
              <a:gd name="connsiteY23" fmla="*/ 1204012 h 2532506"/>
              <a:gd name="connsiteX24" fmla="*/ 1621782 w 3176000"/>
              <a:gd name="connsiteY24" fmla="*/ 1153014 h 2532506"/>
              <a:gd name="connsiteX25" fmla="*/ 1689354 w 3176000"/>
              <a:gd name="connsiteY25" fmla="*/ 1102129 h 2532506"/>
              <a:gd name="connsiteX26" fmla="*/ 1756925 w 3176000"/>
              <a:gd name="connsiteY26" fmla="*/ 1051346 h 2532506"/>
              <a:gd name="connsiteX27" fmla="*/ 1824514 w 3176000"/>
              <a:gd name="connsiteY27" fmla="*/ 1000660 h 2532506"/>
              <a:gd name="connsiteX28" fmla="*/ 1892086 w 3176000"/>
              <a:gd name="connsiteY28" fmla="*/ 950060 h 2532506"/>
              <a:gd name="connsiteX29" fmla="*/ 1959658 w 3176000"/>
              <a:gd name="connsiteY29" fmla="*/ 899544 h 2532506"/>
              <a:gd name="connsiteX30" fmla="*/ 2027230 w 3176000"/>
              <a:gd name="connsiteY30" fmla="*/ 849106 h 2532506"/>
              <a:gd name="connsiteX31" fmla="*/ 2094801 w 3176000"/>
              <a:gd name="connsiteY31" fmla="*/ 798740 h 2532506"/>
              <a:gd name="connsiteX32" fmla="*/ 2162373 w 3176000"/>
              <a:gd name="connsiteY32" fmla="*/ 748441 h 2532506"/>
              <a:gd name="connsiteX33" fmla="*/ 2229945 w 3176000"/>
              <a:gd name="connsiteY33" fmla="*/ 698206 h 2532506"/>
              <a:gd name="connsiteX34" fmla="*/ 2297534 w 3176000"/>
              <a:gd name="connsiteY34" fmla="*/ 648032 h 2532506"/>
              <a:gd name="connsiteX35" fmla="*/ 2365106 w 3176000"/>
              <a:gd name="connsiteY35" fmla="*/ 597915 h 2532506"/>
              <a:gd name="connsiteX36" fmla="*/ 2432677 w 3176000"/>
              <a:gd name="connsiteY36" fmla="*/ 547849 h 2532506"/>
              <a:gd name="connsiteX37" fmla="*/ 2500249 w 3176000"/>
              <a:gd name="connsiteY37" fmla="*/ 497836 h 2532506"/>
              <a:gd name="connsiteX38" fmla="*/ 2567821 w 3176000"/>
              <a:gd name="connsiteY38" fmla="*/ 447872 h 2532506"/>
              <a:gd name="connsiteX39" fmla="*/ 2635392 w 3176000"/>
              <a:gd name="connsiteY39" fmla="*/ 397953 h 2532506"/>
              <a:gd name="connsiteX40" fmla="*/ 2702981 w 3176000"/>
              <a:gd name="connsiteY40" fmla="*/ 348076 h 2532506"/>
              <a:gd name="connsiteX41" fmla="*/ 2770553 w 3176000"/>
              <a:gd name="connsiteY41" fmla="*/ 298241 h 2532506"/>
              <a:gd name="connsiteX42" fmla="*/ 2838125 w 3176000"/>
              <a:gd name="connsiteY42" fmla="*/ 248446 h 2532506"/>
              <a:gd name="connsiteX43" fmla="*/ 2905697 w 3176000"/>
              <a:gd name="connsiteY43" fmla="*/ 198688 h 2532506"/>
              <a:gd name="connsiteX44" fmla="*/ 2973268 w 3176000"/>
              <a:gd name="connsiteY44" fmla="*/ 148966 h 2532506"/>
              <a:gd name="connsiteX45" fmla="*/ 3040840 w 3176000"/>
              <a:gd name="connsiteY45" fmla="*/ 99279 h 2532506"/>
              <a:gd name="connsiteX46" fmla="*/ 3108412 w 3176000"/>
              <a:gd name="connsiteY46" fmla="*/ 49624 h 2532506"/>
              <a:gd name="connsiteX47" fmla="*/ 3176001 w 3176000"/>
              <a:gd name="connsiteY47" fmla="*/ 0 h 2532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76000" h="2532506">
                <a:moveTo>
                  <a:pt x="0" y="2532507"/>
                </a:moveTo>
                <a:lnTo>
                  <a:pt x="67573" y="2436187"/>
                </a:lnTo>
                <a:lnTo>
                  <a:pt x="135149" y="2359862"/>
                </a:lnTo>
                <a:lnTo>
                  <a:pt x="202722" y="2291716"/>
                </a:lnTo>
                <a:lnTo>
                  <a:pt x="270297" y="2228043"/>
                </a:lnTo>
                <a:lnTo>
                  <a:pt x="337871" y="2167223"/>
                </a:lnTo>
                <a:lnTo>
                  <a:pt x="405446" y="2108352"/>
                </a:lnTo>
                <a:lnTo>
                  <a:pt x="473019" y="2050908"/>
                </a:lnTo>
                <a:lnTo>
                  <a:pt x="540595" y="1994561"/>
                </a:lnTo>
                <a:lnTo>
                  <a:pt x="608170" y="1939083"/>
                </a:lnTo>
                <a:lnTo>
                  <a:pt x="675743" y="1884302"/>
                </a:lnTo>
                <a:lnTo>
                  <a:pt x="743318" y="1830097"/>
                </a:lnTo>
                <a:lnTo>
                  <a:pt x="810892" y="1776375"/>
                </a:lnTo>
                <a:lnTo>
                  <a:pt x="878458" y="1723065"/>
                </a:lnTo>
                <a:lnTo>
                  <a:pt x="946047" y="1670110"/>
                </a:lnTo>
                <a:lnTo>
                  <a:pt x="1013619" y="1617466"/>
                </a:lnTo>
                <a:lnTo>
                  <a:pt x="1081191" y="1565093"/>
                </a:lnTo>
                <a:lnTo>
                  <a:pt x="1148763" y="1512962"/>
                </a:lnTo>
                <a:lnTo>
                  <a:pt x="1216334" y="1461045"/>
                </a:lnTo>
                <a:lnTo>
                  <a:pt x="1283906" y="1409322"/>
                </a:lnTo>
                <a:lnTo>
                  <a:pt x="1351495" y="1357770"/>
                </a:lnTo>
                <a:lnTo>
                  <a:pt x="1419067" y="1306377"/>
                </a:lnTo>
                <a:lnTo>
                  <a:pt x="1486638" y="1255128"/>
                </a:lnTo>
                <a:lnTo>
                  <a:pt x="1554210" y="1204012"/>
                </a:lnTo>
                <a:lnTo>
                  <a:pt x="1621782" y="1153014"/>
                </a:lnTo>
                <a:lnTo>
                  <a:pt x="1689354" y="1102129"/>
                </a:lnTo>
                <a:lnTo>
                  <a:pt x="1756925" y="1051346"/>
                </a:lnTo>
                <a:lnTo>
                  <a:pt x="1824514" y="1000660"/>
                </a:lnTo>
                <a:lnTo>
                  <a:pt x="1892086" y="950060"/>
                </a:lnTo>
                <a:lnTo>
                  <a:pt x="1959658" y="899544"/>
                </a:lnTo>
                <a:lnTo>
                  <a:pt x="2027230" y="849106"/>
                </a:lnTo>
                <a:lnTo>
                  <a:pt x="2094801" y="798740"/>
                </a:lnTo>
                <a:lnTo>
                  <a:pt x="2162373" y="748441"/>
                </a:lnTo>
                <a:lnTo>
                  <a:pt x="2229945" y="698206"/>
                </a:lnTo>
                <a:lnTo>
                  <a:pt x="2297534" y="648032"/>
                </a:lnTo>
                <a:lnTo>
                  <a:pt x="2365106" y="597915"/>
                </a:lnTo>
                <a:lnTo>
                  <a:pt x="2432677" y="547849"/>
                </a:lnTo>
                <a:lnTo>
                  <a:pt x="2500249" y="497836"/>
                </a:lnTo>
                <a:lnTo>
                  <a:pt x="2567821" y="447872"/>
                </a:lnTo>
                <a:lnTo>
                  <a:pt x="2635392" y="397953"/>
                </a:lnTo>
                <a:lnTo>
                  <a:pt x="2702981" y="348076"/>
                </a:lnTo>
                <a:lnTo>
                  <a:pt x="2770553" y="298241"/>
                </a:lnTo>
                <a:lnTo>
                  <a:pt x="2838125" y="248446"/>
                </a:lnTo>
                <a:lnTo>
                  <a:pt x="2905697" y="198688"/>
                </a:lnTo>
                <a:lnTo>
                  <a:pt x="2973268" y="148966"/>
                </a:lnTo>
                <a:lnTo>
                  <a:pt x="3040840" y="99279"/>
                </a:lnTo>
                <a:lnTo>
                  <a:pt x="3108412" y="49624"/>
                </a:lnTo>
                <a:lnTo>
                  <a:pt x="3176001" y="0"/>
                </a:lnTo>
              </a:path>
            </a:pathLst>
          </a:custGeom>
          <a:noFill/>
          <a:ln w="20860" cap="rnd">
            <a:solidFill>
              <a:srgbClr val="C271D2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80" name="Freeform 79">
            <a:extLst>
              <a:ext uri="{FF2B5EF4-FFF2-40B4-BE49-F238E27FC236}">
                <a16:creationId xmlns:a16="http://schemas.microsoft.com/office/drawing/2014/main" id="{2E26EDF8-4472-DFBB-8194-F080FAD6FA33}"/>
              </a:ext>
            </a:extLst>
          </p:cNvPr>
          <p:cNvSpPr/>
          <p:nvPr/>
        </p:nvSpPr>
        <p:spPr>
          <a:xfrm>
            <a:off x="2686377" y="2408677"/>
            <a:ext cx="1621785" cy="2311700"/>
          </a:xfrm>
          <a:custGeom>
            <a:avLst/>
            <a:gdLst>
              <a:gd name="connsiteX0" fmla="*/ 0 w 1621785"/>
              <a:gd name="connsiteY0" fmla="*/ 2311700 h 2311700"/>
              <a:gd name="connsiteX1" fmla="*/ 1066055 w 1621785"/>
              <a:gd name="connsiteY1" fmla="*/ 792141 h 2311700"/>
              <a:gd name="connsiteX2" fmla="*/ 1133626 w 1621785"/>
              <a:gd name="connsiteY2" fmla="*/ 695821 h 2311700"/>
              <a:gd name="connsiteX3" fmla="*/ 1173164 w 1621785"/>
              <a:gd name="connsiteY3" fmla="*/ 639477 h 2311700"/>
              <a:gd name="connsiteX4" fmla="*/ 1201198 w 1621785"/>
              <a:gd name="connsiteY4" fmla="*/ 599500 h 2311700"/>
              <a:gd name="connsiteX5" fmla="*/ 1222951 w 1621785"/>
              <a:gd name="connsiteY5" fmla="*/ 568491 h 2311700"/>
              <a:gd name="connsiteX6" fmla="*/ 1240735 w 1621785"/>
              <a:gd name="connsiteY6" fmla="*/ 543156 h 2311700"/>
              <a:gd name="connsiteX7" fmla="*/ 1255753 w 1621785"/>
              <a:gd name="connsiteY7" fmla="*/ 521736 h 2311700"/>
              <a:gd name="connsiteX8" fmla="*/ 1268770 w 1621785"/>
              <a:gd name="connsiteY8" fmla="*/ 503180 h 2311700"/>
              <a:gd name="connsiteX9" fmla="*/ 1280255 w 1621785"/>
              <a:gd name="connsiteY9" fmla="*/ 486812 h 2311700"/>
              <a:gd name="connsiteX10" fmla="*/ 1290522 w 1621785"/>
              <a:gd name="connsiteY10" fmla="*/ 472172 h 2311700"/>
              <a:gd name="connsiteX11" fmla="*/ 1299815 w 1621785"/>
              <a:gd name="connsiteY11" fmla="*/ 458927 h 2311700"/>
              <a:gd name="connsiteX12" fmla="*/ 1308307 w 1621785"/>
              <a:gd name="connsiteY12" fmla="*/ 446836 h 2311700"/>
              <a:gd name="connsiteX13" fmla="*/ 1316103 w 1621785"/>
              <a:gd name="connsiteY13" fmla="*/ 435713 h 2311700"/>
              <a:gd name="connsiteX14" fmla="*/ 1323325 w 1621785"/>
              <a:gd name="connsiteY14" fmla="*/ 425414 h 2311700"/>
              <a:gd name="connsiteX15" fmla="*/ 1330059 w 1621785"/>
              <a:gd name="connsiteY15" fmla="*/ 415828 h 2311700"/>
              <a:gd name="connsiteX16" fmla="*/ 1336359 w 1621785"/>
              <a:gd name="connsiteY16" fmla="*/ 406859 h 2311700"/>
              <a:gd name="connsiteX17" fmla="*/ 1342258 w 1621785"/>
              <a:gd name="connsiteY17" fmla="*/ 398434 h 2311700"/>
              <a:gd name="connsiteX18" fmla="*/ 1347827 w 1621785"/>
              <a:gd name="connsiteY18" fmla="*/ 390492 h 2311700"/>
              <a:gd name="connsiteX19" fmla="*/ 1353100 w 1621785"/>
              <a:gd name="connsiteY19" fmla="*/ 382978 h 2311700"/>
              <a:gd name="connsiteX20" fmla="*/ 1358111 w 1621785"/>
              <a:gd name="connsiteY20" fmla="*/ 375850 h 2311700"/>
              <a:gd name="connsiteX21" fmla="*/ 1362862 w 1621785"/>
              <a:gd name="connsiteY21" fmla="*/ 369070 h 2311700"/>
              <a:gd name="connsiteX22" fmla="*/ 1367404 w 1621785"/>
              <a:gd name="connsiteY22" fmla="*/ 362606 h 2311700"/>
              <a:gd name="connsiteX23" fmla="*/ 1371737 w 1621785"/>
              <a:gd name="connsiteY23" fmla="*/ 356430 h 2311700"/>
              <a:gd name="connsiteX24" fmla="*/ 1375879 w 1621785"/>
              <a:gd name="connsiteY24" fmla="*/ 350515 h 2311700"/>
              <a:gd name="connsiteX25" fmla="*/ 1379864 w 1621785"/>
              <a:gd name="connsiteY25" fmla="*/ 344842 h 2311700"/>
              <a:gd name="connsiteX26" fmla="*/ 1383675 w 1621785"/>
              <a:gd name="connsiteY26" fmla="*/ 339393 h 2311700"/>
              <a:gd name="connsiteX27" fmla="*/ 1387364 w 1621785"/>
              <a:gd name="connsiteY27" fmla="*/ 334148 h 2311700"/>
              <a:gd name="connsiteX28" fmla="*/ 1390914 w 1621785"/>
              <a:gd name="connsiteY28" fmla="*/ 329095 h 2311700"/>
              <a:gd name="connsiteX29" fmla="*/ 1394325 w 1621785"/>
              <a:gd name="connsiteY29" fmla="*/ 324219 h 2311700"/>
              <a:gd name="connsiteX30" fmla="*/ 1397631 w 1621785"/>
              <a:gd name="connsiteY30" fmla="*/ 319506 h 2311700"/>
              <a:gd name="connsiteX31" fmla="*/ 1400833 w 1621785"/>
              <a:gd name="connsiteY31" fmla="*/ 314950 h 2311700"/>
              <a:gd name="connsiteX32" fmla="*/ 1403931 w 1621785"/>
              <a:gd name="connsiteY32" fmla="*/ 310539 h 2311700"/>
              <a:gd name="connsiteX33" fmla="*/ 1406924 w 1621785"/>
              <a:gd name="connsiteY33" fmla="*/ 306262 h 2311700"/>
              <a:gd name="connsiteX34" fmla="*/ 1409830 w 1621785"/>
              <a:gd name="connsiteY34" fmla="*/ 302115 h 2311700"/>
              <a:gd name="connsiteX35" fmla="*/ 1412666 w 1621785"/>
              <a:gd name="connsiteY35" fmla="*/ 298086 h 2311700"/>
              <a:gd name="connsiteX36" fmla="*/ 1415416 w 1621785"/>
              <a:gd name="connsiteY36" fmla="*/ 294171 h 2311700"/>
              <a:gd name="connsiteX37" fmla="*/ 1418078 w 1621785"/>
              <a:gd name="connsiteY37" fmla="*/ 290363 h 2311700"/>
              <a:gd name="connsiteX38" fmla="*/ 1420671 w 1621785"/>
              <a:gd name="connsiteY38" fmla="*/ 286658 h 2311700"/>
              <a:gd name="connsiteX39" fmla="*/ 1423212 w 1621785"/>
              <a:gd name="connsiteY39" fmla="*/ 283047 h 2311700"/>
              <a:gd name="connsiteX40" fmla="*/ 1425683 w 1621785"/>
              <a:gd name="connsiteY40" fmla="*/ 279531 h 2311700"/>
              <a:gd name="connsiteX41" fmla="*/ 1428085 w 1621785"/>
              <a:gd name="connsiteY41" fmla="*/ 276099 h 2311700"/>
              <a:gd name="connsiteX42" fmla="*/ 1430434 w 1621785"/>
              <a:gd name="connsiteY42" fmla="*/ 272751 h 2311700"/>
              <a:gd name="connsiteX43" fmla="*/ 1432731 w 1621785"/>
              <a:gd name="connsiteY43" fmla="*/ 269481 h 2311700"/>
              <a:gd name="connsiteX44" fmla="*/ 1434976 w 1621785"/>
              <a:gd name="connsiteY44" fmla="*/ 266286 h 2311700"/>
              <a:gd name="connsiteX45" fmla="*/ 1437168 w 1621785"/>
              <a:gd name="connsiteY45" fmla="*/ 263162 h 2311700"/>
              <a:gd name="connsiteX46" fmla="*/ 1439309 w 1621785"/>
              <a:gd name="connsiteY46" fmla="*/ 260108 h 2311700"/>
              <a:gd name="connsiteX47" fmla="*/ 1441397 w 1621785"/>
              <a:gd name="connsiteY47" fmla="*/ 257120 h 2311700"/>
              <a:gd name="connsiteX48" fmla="*/ 1443450 w 1621785"/>
              <a:gd name="connsiteY48" fmla="*/ 254195 h 2311700"/>
              <a:gd name="connsiteX49" fmla="*/ 1445469 w 1621785"/>
              <a:gd name="connsiteY49" fmla="*/ 251329 h 2311700"/>
              <a:gd name="connsiteX50" fmla="*/ 1447435 w 1621785"/>
              <a:gd name="connsiteY50" fmla="*/ 248522 h 2311700"/>
              <a:gd name="connsiteX51" fmla="*/ 1449367 w 1621785"/>
              <a:gd name="connsiteY51" fmla="*/ 245769 h 2311700"/>
              <a:gd name="connsiteX52" fmla="*/ 1451264 w 1621785"/>
              <a:gd name="connsiteY52" fmla="*/ 243072 h 2311700"/>
              <a:gd name="connsiteX53" fmla="*/ 1453108 w 1621785"/>
              <a:gd name="connsiteY53" fmla="*/ 240425 h 2311700"/>
              <a:gd name="connsiteX54" fmla="*/ 1454936 w 1621785"/>
              <a:gd name="connsiteY54" fmla="*/ 237827 h 2311700"/>
              <a:gd name="connsiteX55" fmla="*/ 1456728 w 1621785"/>
              <a:gd name="connsiteY55" fmla="*/ 235277 h 2311700"/>
              <a:gd name="connsiteX56" fmla="*/ 1458486 w 1621785"/>
              <a:gd name="connsiteY56" fmla="*/ 232773 h 2311700"/>
              <a:gd name="connsiteX57" fmla="*/ 1460208 w 1621785"/>
              <a:gd name="connsiteY57" fmla="*/ 230314 h 2311700"/>
              <a:gd name="connsiteX58" fmla="*/ 1461897 w 1621785"/>
              <a:gd name="connsiteY58" fmla="*/ 227897 h 2311700"/>
              <a:gd name="connsiteX59" fmla="*/ 1463567 w 1621785"/>
              <a:gd name="connsiteY59" fmla="*/ 225522 h 2311700"/>
              <a:gd name="connsiteX60" fmla="*/ 1465203 w 1621785"/>
              <a:gd name="connsiteY60" fmla="*/ 223187 h 2311700"/>
              <a:gd name="connsiteX61" fmla="*/ 1466821 w 1621785"/>
              <a:gd name="connsiteY61" fmla="*/ 220889 h 2311700"/>
              <a:gd name="connsiteX62" fmla="*/ 1468405 w 1621785"/>
              <a:gd name="connsiteY62" fmla="*/ 218629 h 2311700"/>
              <a:gd name="connsiteX63" fmla="*/ 1469971 w 1621785"/>
              <a:gd name="connsiteY63" fmla="*/ 216407 h 2311700"/>
              <a:gd name="connsiteX64" fmla="*/ 1471502 w 1621785"/>
              <a:gd name="connsiteY64" fmla="*/ 214218 h 2311700"/>
              <a:gd name="connsiteX65" fmla="*/ 1473016 w 1621785"/>
              <a:gd name="connsiteY65" fmla="*/ 212063 h 2311700"/>
              <a:gd name="connsiteX66" fmla="*/ 1474496 w 1621785"/>
              <a:gd name="connsiteY66" fmla="*/ 209942 h 2311700"/>
              <a:gd name="connsiteX67" fmla="*/ 1475957 w 1621785"/>
              <a:gd name="connsiteY67" fmla="*/ 207852 h 2311700"/>
              <a:gd name="connsiteX68" fmla="*/ 1477402 w 1621785"/>
              <a:gd name="connsiteY68" fmla="*/ 205793 h 2311700"/>
              <a:gd name="connsiteX69" fmla="*/ 1478829 w 1621785"/>
              <a:gd name="connsiteY69" fmla="*/ 203764 h 2311700"/>
              <a:gd name="connsiteX70" fmla="*/ 1480238 w 1621785"/>
              <a:gd name="connsiteY70" fmla="*/ 201765 h 2311700"/>
              <a:gd name="connsiteX71" fmla="*/ 1481613 w 1621785"/>
              <a:gd name="connsiteY71" fmla="*/ 199793 h 2311700"/>
              <a:gd name="connsiteX72" fmla="*/ 1482988 w 1621785"/>
              <a:gd name="connsiteY72" fmla="*/ 197851 h 2311700"/>
              <a:gd name="connsiteX73" fmla="*/ 1484328 w 1621785"/>
              <a:gd name="connsiteY73" fmla="*/ 195933 h 2311700"/>
              <a:gd name="connsiteX74" fmla="*/ 1485650 w 1621785"/>
              <a:gd name="connsiteY74" fmla="*/ 194044 h 2311700"/>
              <a:gd name="connsiteX75" fmla="*/ 1486955 w 1621785"/>
              <a:gd name="connsiteY75" fmla="*/ 192178 h 2311700"/>
              <a:gd name="connsiteX76" fmla="*/ 1488260 w 1621785"/>
              <a:gd name="connsiteY76" fmla="*/ 190337 h 2311700"/>
              <a:gd name="connsiteX77" fmla="*/ 1489531 w 1621785"/>
              <a:gd name="connsiteY77" fmla="*/ 188520 h 2311700"/>
              <a:gd name="connsiteX78" fmla="*/ 1490784 w 1621785"/>
              <a:gd name="connsiteY78" fmla="*/ 186728 h 2311700"/>
              <a:gd name="connsiteX79" fmla="*/ 1492019 w 1621785"/>
              <a:gd name="connsiteY79" fmla="*/ 184958 h 2311700"/>
              <a:gd name="connsiteX80" fmla="*/ 1493255 w 1621785"/>
              <a:gd name="connsiteY80" fmla="*/ 183209 h 2311700"/>
              <a:gd name="connsiteX81" fmla="*/ 1494473 w 1621785"/>
              <a:gd name="connsiteY81" fmla="*/ 181483 h 2311700"/>
              <a:gd name="connsiteX82" fmla="*/ 1495656 w 1621785"/>
              <a:gd name="connsiteY82" fmla="*/ 179777 h 2311700"/>
              <a:gd name="connsiteX83" fmla="*/ 1496840 w 1621785"/>
              <a:gd name="connsiteY83" fmla="*/ 178093 h 2311700"/>
              <a:gd name="connsiteX84" fmla="*/ 1498006 w 1621785"/>
              <a:gd name="connsiteY84" fmla="*/ 176429 h 2311700"/>
              <a:gd name="connsiteX85" fmla="*/ 1499171 w 1621785"/>
              <a:gd name="connsiteY85" fmla="*/ 174785 h 2311700"/>
              <a:gd name="connsiteX86" fmla="*/ 1500303 w 1621785"/>
              <a:gd name="connsiteY86" fmla="*/ 173159 h 2311700"/>
              <a:gd name="connsiteX87" fmla="*/ 1501434 w 1621785"/>
              <a:gd name="connsiteY87" fmla="*/ 171553 h 2311700"/>
              <a:gd name="connsiteX88" fmla="*/ 1502547 w 1621785"/>
              <a:gd name="connsiteY88" fmla="*/ 169965 h 2311700"/>
              <a:gd name="connsiteX89" fmla="*/ 1503644 w 1621785"/>
              <a:gd name="connsiteY89" fmla="*/ 168395 h 2311700"/>
              <a:gd name="connsiteX90" fmla="*/ 1504740 w 1621785"/>
              <a:gd name="connsiteY90" fmla="*/ 166843 h 2311700"/>
              <a:gd name="connsiteX91" fmla="*/ 1505819 w 1621785"/>
              <a:gd name="connsiteY91" fmla="*/ 165306 h 2311700"/>
              <a:gd name="connsiteX92" fmla="*/ 1506881 w 1621785"/>
              <a:gd name="connsiteY92" fmla="*/ 163789 h 2311700"/>
              <a:gd name="connsiteX93" fmla="*/ 1507925 w 1621785"/>
              <a:gd name="connsiteY93" fmla="*/ 162285 h 2311700"/>
              <a:gd name="connsiteX94" fmla="*/ 1508969 w 1621785"/>
              <a:gd name="connsiteY94" fmla="*/ 160799 h 2311700"/>
              <a:gd name="connsiteX95" fmla="*/ 1510013 w 1621785"/>
              <a:gd name="connsiteY95" fmla="*/ 159328 h 2311700"/>
              <a:gd name="connsiteX96" fmla="*/ 1511022 w 1621785"/>
              <a:gd name="connsiteY96" fmla="*/ 157874 h 2311700"/>
              <a:gd name="connsiteX97" fmla="*/ 1512031 w 1621785"/>
              <a:gd name="connsiteY97" fmla="*/ 156433 h 2311700"/>
              <a:gd name="connsiteX98" fmla="*/ 1513041 w 1621785"/>
              <a:gd name="connsiteY98" fmla="*/ 155008 h 2311700"/>
              <a:gd name="connsiteX99" fmla="*/ 1514033 w 1621785"/>
              <a:gd name="connsiteY99" fmla="*/ 153598 h 2311700"/>
              <a:gd name="connsiteX100" fmla="*/ 1515007 w 1621785"/>
              <a:gd name="connsiteY100" fmla="*/ 152201 h 2311700"/>
              <a:gd name="connsiteX101" fmla="*/ 1515982 w 1621785"/>
              <a:gd name="connsiteY101" fmla="*/ 150819 h 2311700"/>
              <a:gd name="connsiteX102" fmla="*/ 1516939 w 1621785"/>
              <a:gd name="connsiteY102" fmla="*/ 149449 h 2311700"/>
              <a:gd name="connsiteX103" fmla="*/ 1517896 w 1621785"/>
              <a:gd name="connsiteY103" fmla="*/ 148094 h 2311700"/>
              <a:gd name="connsiteX104" fmla="*/ 1518836 w 1621785"/>
              <a:gd name="connsiteY104" fmla="*/ 146750 h 2311700"/>
              <a:gd name="connsiteX105" fmla="*/ 1519758 w 1621785"/>
              <a:gd name="connsiteY105" fmla="*/ 145421 h 2311700"/>
              <a:gd name="connsiteX106" fmla="*/ 1520680 w 1621785"/>
              <a:gd name="connsiteY106" fmla="*/ 144103 h 2311700"/>
              <a:gd name="connsiteX107" fmla="*/ 1521602 w 1621785"/>
              <a:gd name="connsiteY107" fmla="*/ 142798 h 2311700"/>
              <a:gd name="connsiteX108" fmla="*/ 1522507 w 1621785"/>
              <a:gd name="connsiteY108" fmla="*/ 141507 h 2311700"/>
              <a:gd name="connsiteX109" fmla="*/ 1523412 w 1621785"/>
              <a:gd name="connsiteY109" fmla="*/ 140226 h 2311700"/>
              <a:gd name="connsiteX110" fmla="*/ 1524300 w 1621785"/>
              <a:gd name="connsiteY110" fmla="*/ 138956 h 2311700"/>
              <a:gd name="connsiteX111" fmla="*/ 1525187 w 1621785"/>
              <a:gd name="connsiteY111" fmla="*/ 137700 h 2311700"/>
              <a:gd name="connsiteX112" fmla="*/ 1526057 w 1621785"/>
              <a:gd name="connsiteY112" fmla="*/ 136452 h 2311700"/>
              <a:gd name="connsiteX113" fmla="*/ 1526928 w 1621785"/>
              <a:gd name="connsiteY113" fmla="*/ 135218 h 2311700"/>
              <a:gd name="connsiteX114" fmla="*/ 1527780 w 1621785"/>
              <a:gd name="connsiteY114" fmla="*/ 133993 h 2311700"/>
              <a:gd name="connsiteX115" fmla="*/ 1528633 w 1621785"/>
              <a:gd name="connsiteY115" fmla="*/ 132780 h 2311700"/>
              <a:gd name="connsiteX116" fmla="*/ 1529486 w 1621785"/>
              <a:gd name="connsiteY116" fmla="*/ 131576 h 2311700"/>
              <a:gd name="connsiteX117" fmla="*/ 1530321 w 1621785"/>
              <a:gd name="connsiteY117" fmla="*/ 130384 h 2311700"/>
              <a:gd name="connsiteX118" fmla="*/ 1531139 w 1621785"/>
              <a:gd name="connsiteY118" fmla="*/ 129200 h 2311700"/>
              <a:gd name="connsiteX119" fmla="*/ 1531974 w 1621785"/>
              <a:gd name="connsiteY119" fmla="*/ 128028 h 2311700"/>
              <a:gd name="connsiteX120" fmla="*/ 1532775 w 1621785"/>
              <a:gd name="connsiteY120" fmla="*/ 126865 h 2311700"/>
              <a:gd name="connsiteX121" fmla="*/ 1533592 w 1621785"/>
              <a:gd name="connsiteY121" fmla="*/ 125711 h 2311700"/>
              <a:gd name="connsiteX122" fmla="*/ 1534393 w 1621785"/>
              <a:gd name="connsiteY122" fmla="*/ 124568 h 2311700"/>
              <a:gd name="connsiteX123" fmla="*/ 1535193 w 1621785"/>
              <a:gd name="connsiteY123" fmla="*/ 123433 h 2311700"/>
              <a:gd name="connsiteX124" fmla="*/ 1535976 w 1621785"/>
              <a:gd name="connsiteY124" fmla="*/ 122309 h 2311700"/>
              <a:gd name="connsiteX125" fmla="*/ 1536759 w 1621785"/>
              <a:gd name="connsiteY125" fmla="*/ 121192 h 2311700"/>
              <a:gd name="connsiteX126" fmla="*/ 1537543 w 1621785"/>
              <a:gd name="connsiteY126" fmla="*/ 120085 h 2311700"/>
              <a:gd name="connsiteX127" fmla="*/ 1538308 w 1621785"/>
              <a:gd name="connsiteY127" fmla="*/ 118987 h 2311700"/>
              <a:gd name="connsiteX128" fmla="*/ 1539074 w 1621785"/>
              <a:gd name="connsiteY128" fmla="*/ 117896 h 2311700"/>
              <a:gd name="connsiteX129" fmla="*/ 1539840 w 1621785"/>
              <a:gd name="connsiteY129" fmla="*/ 116816 h 2311700"/>
              <a:gd name="connsiteX130" fmla="*/ 1540588 w 1621785"/>
              <a:gd name="connsiteY130" fmla="*/ 115742 h 2311700"/>
              <a:gd name="connsiteX131" fmla="*/ 1541336 w 1621785"/>
              <a:gd name="connsiteY131" fmla="*/ 114677 h 2311700"/>
              <a:gd name="connsiteX132" fmla="*/ 1542067 w 1621785"/>
              <a:gd name="connsiteY132" fmla="*/ 113621 h 2311700"/>
              <a:gd name="connsiteX133" fmla="*/ 1542816 w 1621785"/>
              <a:gd name="connsiteY133" fmla="*/ 112571 h 2311700"/>
              <a:gd name="connsiteX134" fmla="*/ 1543546 w 1621785"/>
              <a:gd name="connsiteY134" fmla="*/ 111531 h 2311700"/>
              <a:gd name="connsiteX135" fmla="*/ 1544260 w 1621785"/>
              <a:gd name="connsiteY135" fmla="*/ 110499 h 2311700"/>
              <a:gd name="connsiteX136" fmla="*/ 1544991 w 1621785"/>
              <a:gd name="connsiteY136" fmla="*/ 109472 h 2311700"/>
              <a:gd name="connsiteX137" fmla="*/ 1545704 w 1621785"/>
              <a:gd name="connsiteY137" fmla="*/ 108454 h 2311700"/>
              <a:gd name="connsiteX138" fmla="*/ 1546400 w 1621785"/>
              <a:gd name="connsiteY138" fmla="*/ 107443 h 2311700"/>
              <a:gd name="connsiteX139" fmla="*/ 1547114 w 1621785"/>
              <a:gd name="connsiteY139" fmla="*/ 106440 h 2311700"/>
              <a:gd name="connsiteX140" fmla="*/ 1547810 w 1621785"/>
              <a:gd name="connsiteY140" fmla="*/ 105443 h 2311700"/>
              <a:gd name="connsiteX141" fmla="*/ 1548506 w 1621785"/>
              <a:gd name="connsiteY141" fmla="*/ 104455 h 2311700"/>
              <a:gd name="connsiteX142" fmla="*/ 1549185 w 1621785"/>
              <a:gd name="connsiteY142" fmla="*/ 103473 h 2311700"/>
              <a:gd name="connsiteX143" fmla="*/ 1549881 w 1621785"/>
              <a:gd name="connsiteY143" fmla="*/ 102497 h 2311700"/>
              <a:gd name="connsiteX144" fmla="*/ 1550559 w 1621785"/>
              <a:gd name="connsiteY144" fmla="*/ 101530 h 2311700"/>
              <a:gd name="connsiteX145" fmla="*/ 1551238 w 1621785"/>
              <a:gd name="connsiteY145" fmla="*/ 100567 h 2311700"/>
              <a:gd name="connsiteX146" fmla="*/ 1551899 w 1621785"/>
              <a:gd name="connsiteY146" fmla="*/ 99612 h 2311700"/>
              <a:gd name="connsiteX147" fmla="*/ 1552561 w 1621785"/>
              <a:gd name="connsiteY147" fmla="*/ 98664 h 2311700"/>
              <a:gd name="connsiteX148" fmla="*/ 1553222 w 1621785"/>
              <a:gd name="connsiteY148" fmla="*/ 97722 h 2311700"/>
              <a:gd name="connsiteX149" fmla="*/ 1553883 w 1621785"/>
              <a:gd name="connsiteY149" fmla="*/ 96786 h 2311700"/>
              <a:gd name="connsiteX150" fmla="*/ 1554544 w 1621785"/>
              <a:gd name="connsiteY150" fmla="*/ 95857 h 2311700"/>
              <a:gd name="connsiteX151" fmla="*/ 1555188 w 1621785"/>
              <a:gd name="connsiteY151" fmla="*/ 94934 h 2311700"/>
              <a:gd name="connsiteX152" fmla="*/ 1555832 w 1621785"/>
              <a:gd name="connsiteY152" fmla="*/ 94016 h 2311700"/>
              <a:gd name="connsiteX153" fmla="*/ 1556459 w 1621785"/>
              <a:gd name="connsiteY153" fmla="*/ 93105 h 2311700"/>
              <a:gd name="connsiteX154" fmla="*/ 1557102 w 1621785"/>
              <a:gd name="connsiteY154" fmla="*/ 92200 h 2311700"/>
              <a:gd name="connsiteX155" fmla="*/ 1557729 w 1621785"/>
              <a:gd name="connsiteY155" fmla="*/ 91300 h 2311700"/>
              <a:gd name="connsiteX156" fmla="*/ 1558355 w 1621785"/>
              <a:gd name="connsiteY156" fmla="*/ 90407 h 2311700"/>
              <a:gd name="connsiteX157" fmla="*/ 1558982 w 1621785"/>
              <a:gd name="connsiteY157" fmla="*/ 89519 h 2311700"/>
              <a:gd name="connsiteX158" fmla="*/ 1559608 w 1621785"/>
              <a:gd name="connsiteY158" fmla="*/ 88636 h 2311700"/>
              <a:gd name="connsiteX159" fmla="*/ 1560217 w 1621785"/>
              <a:gd name="connsiteY159" fmla="*/ 87760 h 2311700"/>
              <a:gd name="connsiteX160" fmla="*/ 1560827 w 1621785"/>
              <a:gd name="connsiteY160" fmla="*/ 86889 h 2311700"/>
              <a:gd name="connsiteX161" fmla="*/ 1561436 w 1621785"/>
              <a:gd name="connsiteY161" fmla="*/ 86023 h 2311700"/>
              <a:gd name="connsiteX162" fmla="*/ 1562045 w 1621785"/>
              <a:gd name="connsiteY162" fmla="*/ 85162 h 2311700"/>
              <a:gd name="connsiteX163" fmla="*/ 1562636 w 1621785"/>
              <a:gd name="connsiteY163" fmla="*/ 84307 h 2311700"/>
              <a:gd name="connsiteX164" fmla="*/ 1563228 w 1621785"/>
              <a:gd name="connsiteY164" fmla="*/ 83457 h 2311700"/>
              <a:gd name="connsiteX165" fmla="*/ 1563820 w 1621785"/>
              <a:gd name="connsiteY165" fmla="*/ 82612 h 2311700"/>
              <a:gd name="connsiteX166" fmla="*/ 1564411 w 1621785"/>
              <a:gd name="connsiteY166" fmla="*/ 81773 h 2311700"/>
              <a:gd name="connsiteX167" fmla="*/ 1565003 w 1621785"/>
              <a:gd name="connsiteY167" fmla="*/ 80938 h 2311700"/>
              <a:gd name="connsiteX168" fmla="*/ 1565577 w 1621785"/>
              <a:gd name="connsiteY168" fmla="*/ 80109 h 2311700"/>
              <a:gd name="connsiteX169" fmla="*/ 1566169 w 1621785"/>
              <a:gd name="connsiteY169" fmla="*/ 79284 h 2311700"/>
              <a:gd name="connsiteX170" fmla="*/ 1566743 w 1621785"/>
              <a:gd name="connsiteY170" fmla="*/ 78464 h 2311700"/>
              <a:gd name="connsiteX171" fmla="*/ 1567317 w 1621785"/>
              <a:gd name="connsiteY171" fmla="*/ 77649 h 2311700"/>
              <a:gd name="connsiteX172" fmla="*/ 1567874 w 1621785"/>
              <a:gd name="connsiteY172" fmla="*/ 76839 h 2311700"/>
              <a:gd name="connsiteX173" fmla="*/ 1568449 w 1621785"/>
              <a:gd name="connsiteY173" fmla="*/ 76033 h 2311700"/>
              <a:gd name="connsiteX174" fmla="*/ 1569005 w 1621785"/>
              <a:gd name="connsiteY174" fmla="*/ 75232 h 2311700"/>
              <a:gd name="connsiteX175" fmla="*/ 1569562 w 1621785"/>
              <a:gd name="connsiteY175" fmla="*/ 74436 h 2311700"/>
              <a:gd name="connsiteX176" fmla="*/ 1570119 w 1621785"/>
              <a:gd name="connsiteY176" fmla="*/ 73644 h 2311700"/>
              <a:gd name="connsiteX177" fmla="*/ 1570676 w 1621785"/>
              <a:gd name="connsiteY177" fmla="*/ 72857 h 2311700"/>
              <a:gd name="connsiteX178" fmla="*/ 1571215 w 1621785"/>
              <a:gd name="connsiteY178" fmla="*/ 72074 h 2311700"/>
              <a:gd name="connsiteX179" fmla="*/ 1571772 w 1621785"/>
              <a:gd name="connsiteY179" fmla="*/ 71295 h 2311700"/>
              <a:gd name="connsiteX180" fmla="*/ 1572312 w 1621785"/>
              <a:gd name="connsiteY180" fmla="*/ 70521 h 2311700"/>
              <a:gd name="connsiteX181" fmla="*/ 1572851 w 1621785"/>
              <a:gd name="connsiteY181" fmla="*/ 69751 h 2311700"/>
              <a:gd name="connsiteX182" fmla="*/ 1573391 w 1621785"/>
              <a:gd name="connsiteY182" fmla="*/ 68986 h 2311700"/>
              <a:gd name="connsiteX183" fmla="*/ 1573930 w 1621785"/>
              <a:gd name="connsiteY183" fmla="*/ 68224 h 2311700"/>
              <a:gd name="connsiteX184" fmla="*/ 1574452 w 1621785"/>
              <a:gd name="connsiteY184" fmla="*/ 67467 h 2311700"/>
              <a:gd name="connsiteX185" fmla="*/ 1574974 w 1621785"/>
              <a:gd name="connsiteY185" fmla="*/ 66714 h 2311700"/>
              <a:gd name="connsiteX186" fmla="*/ 1575514 w 1621785"/>
              <a:gd name="connsiteY186" fmla="*/ 65965 h 2311700"/>
              <a:gd name="connsiteX187" fmla="*/ 1576036 w 1621785"/>
              <a:gd name="connsiteY187" fmla="*/ 65219 h 2311700"/>
              <a:gd name="connsiteX188" fmla="*/ 1576558 w 1621785"/>
              <a:gd name="connsiteY188" fmla="*/ 64478 h 2311700"/>
              <a:gd name="connsiteX189" fmla="*/ 1577062 w 1621785"/>
              <a:gd name="connsiteY189" fmla="*/ 63741 h 2311700"/>
              <a:gd name="connsiteX190" fmla="*/ 1577585 w 1621785"/>
              <a:gd name="connsiteY190" fmla="*/ 63008 h 2311700"/>
              <a:gd name="connsiteX191" fmla="*/ 1578089 w 1621785"/>
              <a:gd name="connsiteY191" fmla="*/ 62278 h 2311700"/>
              <a:gd name="connsiteX192" fmla="*/ 1578594 w 1621785"/>
              <a:gd name="connsiteY192" fmla="*/ 61553 h 2311700"/>
              <a:gd name="connsiteX193" fmla="*/ 1579116 w 1621785"/>
              <a:gd name="connsiteY193" fmla="*/ 60831 h 2311700"/>
              <a:gd name="connsiteX194" fmla="*/ 1579620 w 1621785"/>
              <a:gd name="connsiteY194" fmla="*/ 60113 h 2311700"/>
              <a:gd name="connsiteX195" fmla="*/ 1580108 w 1621785"/>
              <a:gd name="connsiteY195" fmla="*/ 59398 h 2311700"/>
              <a:gd name="connsiteX196" fmla="*/ 1580612 w 1621785"/>
              <a:gd name="connsiteY196" fmla="*/ 58688 h 2311700"/>
              <a:gd name="connsiteX197" fmla="*/ 1581117 w 1621785"/>
              <a:gd name="connsiteY197" fmla="*/ 57980 h 2311700"/>
              <a:gd name="connsiteX198" fmla="*/ 1581604 w 1621785"/>
              <a:gd name="connsiteY198" fmla="*/ 57277 h 2311700"/>
              <a:gd name="connsiteX199" fmla="*/ 1582092 w 1621785"/>
              <a:gd name="connsiteY199" fmla="*/ 56577 h 2311700"/>
              <a:gd name="connsiteX200" fmla="*/ 1582579 w 1621785"/>
              <a:gd name="connsiteY200" fmla="*/ 55880 h 2311700"/>
              <a:gd name="connsiteX201" fmla="*/ 1583066 w 1621785"/>
              <a:gd name="connsiteY201" fmla="*/ 55187 h 2311700"/>
              <a:gd name="connsiteX202" fmla="*/ 1583553 w 1621785"/>
              <a:gd name="connsiteY202" fmla="*/ 54497 h 2311700"/>
              <a:gd name="connsiteX203" fmla="*/ 1584041 w 1621785"/>
              <a:gd name="connsiteY203" fmla="*/ 53811 h 2311700"/>
              <a:gd name="connsiteX204" fmla="*/ 1584511 w 1621785"/>
              <a:gd name="connsiteY204" fmla="*/ 53128 h 2311700"/>
              <a:gd name="connsiteX205" fmla="*/ 1584998 w 1621785"/>
              <a:gd name="connsiteY205" fmla="*/ 52449 h 2311700"/>
              <a:gd name="connsiteX206" fmla="*/ 1585468 w 1621785"/>
              <a:gd name="connsiteY206" fmla="*/ 51772 h 2311700"/>
              <a:gd name="connsiteX207" fmla="*/ 1585937 w 1621785"/>
              <a:gd name="connsiteY207" fmla="*/ 51100 h 2311700"/>
              <a:gd name="connsiteX208" fmla="*/ 1586407 w 1621785"/>
              <a:gd name="connsiteY208" fmla="*/ 50430 h 2311700"/>
              <a:gd name="connsiteX209" fmla="*/ 1586877 w 1621785"/>
              <a:gd name="connsiteY209" fmla="*/ 49763 h 2311700"/>
              <a:gd name="connsiteX210" fmla="*/ 1587347 w 1621785"/>
              <a:gd name="connsiteY210" fmla="*/ 49100 h 2311700"/>
              <a:gd name="connsiteX211" fmla="*/ 1587800 w 1621785"/>
              <a:gd name="connsiteY211" fmla="*/ 48440 h 2311700"/>
              <a:gd name="connsiteX212" fmla="*/ 1588269 w 1621785"/>
              <a:gd name="connsiteY212" fmla="*/ 47783 h 2311700"/>
              <a:gd name="connsiteX213" fmla="*/ 1588722 w 1621785"/>
              <a:gd name="connsiteY213" fmla="*/ 47129 h 2311700"/>
              <a:gd name="connsiteX214" fmla="*/ 1589174 w 1621785"/>
              <a:gd name="connsiteY214" fmla="*/ 46478 h 2311700"/>
              <a:gd name="connsiteX215" fmla="*/ 1589627 w 1621785"/>
              <a:gd name="connsiteY215" fmla="*/ 45830 h 2311700"/>
              <a:gd name="connsiteX216" fmla="*/ 1590079 w 1621785"/>
              <a:gd name="connsiteY216" fmla="*/ 45186 h 2311700"/>
              <a:gd name="connsiteX217" fmla="*/ 1590532 w 1621785"/>
              <a:gd name="connsiteY217" fmla="*/ 44544 h 2311700"/>
              <a:gd name="connsiteX218" fmla="*/ 1590984 w 1621785"/>
              <a:gd name="connsiteY218" fmla="*/ 43905 h 2311700"/>
              <a:gd name="connsiteX219" fmla="*/ 1591436 w 1621785"/>
              <a:gd name="connsiteY219" fmla="*/ 43269 h 2311700"/>
              <a:gd name="connsiteX220" fmla="*/ 1591871 w 1621785"/>
              <a:gd name="connsiteY220" fmla="*/ 42636 h 2311700"/>
              <a:gd name="connsiteX221" fmla="*/ 1592324 w 1621785"/>
              <a:gd name="connsiteY221" fmla="*/ 42005 h 2311700"/>
              <a:gd name="connsiteX222" fmla="*/ 1592759 w 1621785"/>
              <a:gd name="connsiteY222" fmla="*/ 41378 h 2311700"/>
              <a:gd name="connsiteX223" fmla="*/ 1593194 w 1621785"/>
              <a:gd name="connsiteY223" fmla="*/ 40754 h 2311700"/>
              <a:gd name="connsiteX224" fmla="*/ 1593629 w 1621785"/>
              <a:gd name="connsiteY224" fmla="*/ 40132 h 2311700"/>
              <a:gd name="connsiteX225" fmla="*/ 1594064 w 1621785"/>
              <a:gd name="connsiteY225" fmla="*/ 39513 h 2311700"/>
              <a:gd name="connsiteX226" fmla="*/ 1594499 w 1621785"/>
              <a:gd name="connsiteY226" fmla="*/ 38896 h 2311700"/>
              <a:gd name="connsiteX227" fmla="*/ 1594934 w 1621785"/>
              <a:gd name="connsiteY227" fmla="*/ 38283 h 2311700"/>
              <a:gd name="connsiteX228" fmla="*/ 1595352 w 1621785"/>
              <a:gd name="connsiteY228" fmla="*/ 37672 h 2311700"/>
              <a:gd name="connsiteX229" fmla="*/ 1595787 w 1621785"/>
              <a:gd name="connsiteY229" fmla="*/ 37064 h 2311700"/>
              <a:gd name="connsiteX230" fmla="*/ 1596205 w 1621785"/>
              <a:gd name="connsiteY230" fmla="*/ 36459 h 2311700"/>
              <a:gd name="connsiteX231" fmla="*/ 1596622 w 1621785"/>
              <a:gd name="connsiteY231" fmla="*/ 35856 h 2311700"/>
              <a:gd name="connsiteX232" fmla="*/ 1597057 w 1621785"/>
              <a:gd name="connsiteY232" fmla="*/ 35255 h 2311700"/>
              <a:gd name="connsiteX233" fmla="*/ 1597475 w 1621785"/>
              <a:gd name="connsiteY233" fmla="*/ 34658 h 2311700"/>
              <a:gd name="connsiteX234" fmla="*/ 1597892 w 1621785"/>
              <a:gd name="connsiteY234" fmla="*/ 34063 h 2311700"/>
              <a:gd name="connsiteX235" fmla="*/ 1598310 w 1621785"/>
              <a:gd name="connsiteY235" fmla="*/ 33470 h 2311700"/>
              <a:gd name="connsiteX236" fmla="*/ 1598711 w 1621785"/>
              <a:gd name="connsiteY236" fmla="*/ 32880 h 2311700"/>
              <a:gd name="connsiteX237" fmla="*/ 1599128 w 1621785"/>
              <a:gd name="connsiteY237" fmla="*/ 32292 h 2311700"/>
              <a:gd name="connsiteX238" fmla="*/ 1599546 w 1621785"/>
              <a:gd name="connsiteY238" fmla="*/ 31707 h 2311700"/>
              <a:gd name="connsiteX239" fmla="*/ 1599946 w 1621785"/>
              <a:gd name="connsiteY239" fmla="*/ 31125 h 2311700"/>
              <a:gd name="connsiteX240" fmla="*/ 1600364 w 1621785"/>
              <a:gd name="connsiteY240" fmla="*/ 30544 h 2311700"/>
              <a:gd name="connsiteX241" fmla="*/ 1600764 w 1621785"/>
              <a:gd name="connsiteY241" fmla="*/ 29967 h 2311700"/>
              <a:gd name="connsiteX242" fmla="*/ 1601164 w 1621785"/>
              <a:gd name="connsiteY242" fmla="*/ 29391 h 2311700"/>
              <a:gd name="connsiteX243" fmla="*/ 1601564 w 1621785"/>
              <a:gd name="connsiteY243" fmla="*/ 28818 h 2311700"/>
              <a:gd name="connsiteX244" fmla="*/ 1601965 w 1621785"/>
              <a:gd name="connsiteY244" fmla="*/ 28248 h 2311700"/>
              <a:gd name="connsiteX245" fmla="*/ 1602365 w 1621785"/>
              <a:gd name="connsiteY245" fmla="*/ 27679 h 2311700"/>
              <a:gd name="connsiteX246" fmla="*/ 1602765 w 1621785"/>
              <a:gd name="connsiteY246" fmla="*/ 27113 h 2311700"/>
              <a:gd name="connsiteX247" fmla="*/ 1603165 w 1621785"/>
              <a:gd name="connsiteY247" fmla="*/ 26549 h 2311700"/>
              <a:gd name="connsiteX248" fmla="*/ 1603548 w 1621785"/>
              <a:gd name="connsiteY248" fmla="*/ 25988 h 2311700"/>
              <a:gd name="connsiteX249" fmla="*/ 1603949 w 1621785"/>
              <a:gd name="connsiteY249" fmla="*/ 25429 h 2311700"/>
              <a:gd name="connsiteX250" fmla="*/ 1604331 w 1621785"/>
              <a:gd name="connsiteY250" fmla="*/ 24872 h 2311700"/>
              <a:gd name="connsiteX251" fmla="*/ 1604732 w 1621785"/>
              <a:gd name="connsiteY251" fmla="*/ 24317 h 2311700"/>
              <a:gd name="connsiteX252" fmla="*/ 1605114 w 1621785"/>
              <a:gd name="connsiteY252" fmla="*/ 23764 h 2311700"/>
              <a:gd name="connsiteX253" fmla="*/ 1605497 w 1621785"/>
              <a:gd name="connsiteY253" fmla="*/ 23214 h 2311700"/>
              <a:gd name="connsiteX254" fmla="*/ 1605880 w 1621785"/>
              <a:gd name="connsiteY254" fmla="*/ 22666 h 2311700"/>
              <a:gd name="connsiteX255" fmla="*/ 1606263 w 1621785"/>
              <a:gd name="connsiteY255" fmla="*/ 22120 h 2311700"/>
              <a:gd name="connsiteX256" fmla="*/ 1606646 w 1621785"/>
              <a:gd name="connsiteY256" fmla="*/ 21576 h 2311700"/>
              <a:gd name="connsiteX257" fmla="*/ 1607029 w 1621785"/>
              <a:gd name="connsiteY257" fmla="*/ 21034 h 2311700"/>
              <a:gd name="connsiteX258" fmla="*/ 1607412 w 1621785"/>
              <a:gd name="connsiteY258" fmla="*/ 20495 h 2311700"/>
              <a:gd name="connsiteX259" fmla="*/ 1607777 w 1621785"/>
              <a:gd name="connsiteY259" fmla="*/ 19957 h 2311700"/>
              <a:gd name="connsiteX260" fmla="*/ 1608160 w 1621785"/>
              <a:gd name="connsiteY260" fmla="*/ 19422 h 2311700"/>
              <a:gd name="connsiteX261" fmla="*/ 1608525 w 1621785"/>
              <a:gd name="connsiteY261" fmla="*/ 18888 h 2311700"/>
              <a:gd name="connsiteX262" fmla="*/ 1608908 w 1621785"/>
              <a:gd name="connsiteY262" fmla="*/ 18357 h 2311700"/>
              <a:gd name="connsiteX263" fmla="*/ 1609273 w 1621785"/>
              <a:gd name="connsiteY263" fmla="*/ 17827 h 2311700"/>
              <a:gd name="connsiteX264" fmla="*/ 1609656 w 1621785"/>
              <a:gd name="connsiteY264" fmla="*/ 17300 h 2311700"/>
              <a:gd name="connsiteX265" fmla="*/ 1610022 w 1621785"/>
              <a:gd name="connsiteY265" fmla="*/ 16775 h 2311700"/>
              <a:gd name="connsiteX266" fmla="*/ 1610387 w 1621785"/>
              <a:gd name="connsiteY266" fmla="*/ 16251 h 2311700"/>
              <a:gd name="connsiteX267" fmla="*/ 1610753 w 1621785"/>
              <a:gd name="connsiteY267" fmla="*/ 15730 h 2311700"/>
              <a:gd name="connsiteX268" fmla="*/ 1611118 w 1621785"/>
              <a:gd name="connsiteY268" fmla="*/ 15210 h 2311700"/>
              <a:gd name="connsiteX269" fmla="*/ 1611484 w 1621785"/>
              <a:gd name="connsiteY269" fmla="*/ 14693 h 2311700"/>
              <a:gd name="connsiteX270" fmla="*/ 1611831 w 1621785"/>
              <a:gd name="connsiteY270" fmla="*/ 14177 h 2311700"/>
              <a:gd name="connsiteX271" fmla="*/ 1612197 w 1621785"/>
              <a:gd name="connsiteY271" fmla="*/ 13663 h 2311700"/>
              <a:gd name="connsiteX272" fmla="*/ 1612562 w 1621785"/>
              <a:gd name="connsiteY272" fmla="*/ 13152 h 2311700"/>
              <a:gd name="connsiteX273" fmla="*/ 1612910 w 1621785"/>
              <a:gd name="connsiteY273" fmla="*/ 12642 h 2311700"/>
              <a:gd name="connsiteX274" fmla="*/ 1613276 w 1621785"/>
              <a:gd name="connsiteY274" fmla="*/ 12133 h 2311700"/>
              <a:gd name="connsiteX275" fmla="*/ 1613624 w 1621785"/>
              <a:gd name="connsiteY275" fmla="*/ 11627 h 2311700"/>
              <a:gd name="connsiteX276" fmla="*/ 1613989 w 1621785"/>
              <a:gd name="connsiteY276" fmla="*/ 11123 h 2311700"/>
              <a:gd name="connsiteX277" fmla="*/ 1614337 w 1621785"/>
              <a:gd name="connsiteY277" fmla="*/ 10620 h 2311700"/>
              <a:gd name="connsiteX278" fmla="*/ 1614685 w 1621785"/>
              <a:gd name="connsiteY278" fmla="*/ 10120 h 2311700"/>
              <a:gd name="connsiteX279" fmla="*/ 1615034 w 1621785"/>
              <a:gd name="connsiteY279" fmla="*/ 9620 h 2311700"/>
              <a:gd name="connsiteX280" fmla="*/ 1615382 w 1621785"/>
              <a:gd name="connsiteY280" fmla="*/ 9123 h 2311700"/>
              <a:gd name="connsiteX281" fmla="*/ 1615729 w 1621785"/>
              <a:gd name="connsiteY281" fmla="*/ 8628 h 2311700"/>
              <a:gd name="connsiteX282" fmla="*/ 1616078 w 1621785"/>
              <a:gd name="connsiteY282" fmla="*/ 8134 h 2311700"/>
              <a:gd name="connsiteX283" fmla="*/ 1616426 w 1621785"/>
              <a:gd name="connsiteY283" fmla="*/ 7642 h 2311700"/>
              <a:gd name="connsiteX284" fmla="*/ 1616774 w 1621785"/>
              <a:gd name="connsiteY284" fmla="*/ 7152 h 2311700"/>
              <a:gd name="connsiteX285" fmla="*/ 1617104 w 1621785"/>
              <a:gd name="connsiteY285" fmla="*/ 6664 h 2311700"/>
              <a:gd name="connsiteX286" fmla="*/ 1617452 w 1621785"/>
              <a:gd name="connsiteY286" fmla="*/ 6177 h 2311700"/>
              <a:gd name="connsiteX287" fmla="*/ 1617783 w 1621785"/>
              <a:gd name="connsiteY287" fmla="*/ 5692 h 2311700"/>
              <a:gd name="connsiteX288" fmla="*/ 1618131 w 1621785"/>
              <a:gd name="connsiteY288" fmla="*/ 5209 h 2311700"/>
              <a:gd name="connsiteX289" fmla="*/ 1618462 w 1621785"/>
              <a:gd name="connsiteY289" fmla="*/ 4727 h 2311700"/>
              <a:gd name="connsiteX290" fmla="*/ 1618810 w 1621785"/>
              <a:gd name="connsiteY290" fmla="*/ 4247 h 2311700"/>
              <a:gd name="connsiteX291" fmla="*/ 1619140 w 1621785"/>
              <a:gd name="connsiteY291" fmla="*/ 3769 h 2311700"/>
              <a:gd name="connsiteX292" fmla="*/ 1619471 w 1621785"/>
              <a:gd name="connsiteY292" fmla="*/ 3292 h 2311700"/>
              <a:gd name="connsiteX293" fmla="*/ 1619802 w 1621785"/>
              <a:gd name="connsiteY293" fmla="*/ 2817 h 2311700"/>
              <a:gd name="connsiteX294" fmla="*/ 1620132 w 1621785"/>
              <a:gd name="connsiteY294" fmla="*/ 2343 h 2311700"/>
              <a:gd name="connsiteX295" fmla="*/ 1620480 w 1621785"/>
              <a:gd name="connsiteY295" fmla="*/ 1872 h 2311700"/>
              <a:gd name="connsiteX296" fmla="*/ 1620793 w 1621785"/>
              <a:gd name="connsiteY296" fmla="*/ 1401 h 2311700"/>
              <a:gd name="connsiteX297" fmla="*/ 1621124 w 1621785"/>
              <a:gd name="connsiteY297" fmla="*/ 933 h 2311700"/>
              <a:gd name="connsiteX298" fmla="*/ 1621455 w 1621785"/>
              <a:gd name="connsiteY298" fmla="*/ 466 h 2311700"/>
              <a:gd name="connsiteX299" fmla="*/ 1621786 w 1621785"/>
              <a:gd name="connsiteY299" fmla="*/ 0 h 231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1621785" h="2311700">
                <a:moveTo>
                  <a:pt x="0" y="2311700"/>
                </a:moveTo>
                <a:lnTo>
                  <a:pt x="1066055" y="792141"/>
                </a:lnTo>
                <a:lnTo>
                  <a:pt x="1133626" y="695821"/>
                </a:lnTo>
                <a:lnTo>
                  <a:pt x="1173164" y="639477"/>
                </a:lnTo>
                <a:lnTo>
                  <a:pt x="1201198" y="599500"/>
                </a:lnTo>
                <a:lnTo>
                  <a:pt x="1222951" y="568491"/>
                </a:lnTo>
                <a:lnTo>
                  <a:pt x="1240735" y="543156"/>
                </a:lnTo>
                <a:lnTo>
                  <a:pt x="1255753" y="521736"/>
                </a:lnTo>
                <a:lnTo>
                  <a:pt x="1268770" y="503180"/>
                </a:lnTo>
                <a:lnTo>
                  <a:pt x="1280255" y="486812"/>
                </a:lnTo>
                <a:lnTo>
                  <a:pt x="1290522" y="472172"/>
                </a:lnTo>
                <a:lnTo>
                  <a:pt x="1299815" y="458927"/>
                </a:lnTo>
                <a:lnTo>
                  <a:pt x="1308307" y="446836"/>
                </a:lnTo>
                <a:lnTo>
                  <a:pt x="1316103" y="435713"/>
                </a:lnTo>
                <a:lnTo>
                  <a:pt x="1323325" y="425414"/>
                </a:lnTo>
                <a:lnTo>
                  <a:pt x="1330059" y="415828"/>
                </a:lnTo>
                <a:lnTo>
                  <a:pt x="1336359" y="406859"/>
                </a:lnTo>
                <a:lnTo>
                  <a:pt x="1342258" y="398434"/>
                </a:lnTo>
                <a:lnTo>
                  <a:pt x="1347827" y="390492"/>
                </a:lnTo>
                <a:lnTo>
                  <a:pt x="1353100" y="382978"/>
                </a:lnTo>
                <a:lnTo>
                  <a:pt x="1358111" y="375850"/>
                </a:lnTo>
                <a:lnTo>
                  <a:pt x="1362862" y="369070"/>
                </a:lnTo>
                <a:lnTo>
                  <a:pt x="1367404" y="362606"/>
                </a:lnTo>
                <a:lnTo>
                  <a:pt x="1371737" y="356430"/>
                </a:lnTo>
                <a:lnTo>
                  <a:pt x="1375879" y="350515"/>
                </a:lnTo>
                <a:lnTo>
                  <a:pt x="1379864" y="344842"/>
                </a:lnTo>
                <a:lnTo>
                  <a:pt x="1383675" y="339393"/>
                </a:lnTo>
                <a:lnTo>
                  <a:pt x="1387364" y="334148"/>
                </a:lnTo>
                <a:lnTo>
                  <a:pt x="1390914" y="329095"/>
                </a:lnTo>
                <a:lnTo>
                  <a:pt x="1394325" y="324219"/>
                </a:lnTo>
                <a:lnTo>
                  <a:pt x="1397631" y="319506"/>
                </a:lnTo>
                <a:lnTo>
                  <a:pt x="1400833" y="314950"/>
                </a:lnTo>
                <a:lnTo>
                  <a:pt x="1403931" y="310539"/>
                </a:lnTo>
                <a:lnTo>
                  <a:pt x="1406924" y="306262"/>
                </a:lnTo>
                <a:lnTo>
                  <a:pt x="1409830" y="302115"/>
                </a:lnTo>
                <a:lnTo>
                  <a:pt x="1412666" y="298086"/>
                </a:lnTo>
                <a:lnTo>
                  <a:pt x="1415416" y="294171"/>
                </a:lnTo>
                <a:lnTo>
                  <a:pt x="1418078" y="290363"/>
                </a:lnTo>
                <a:lnTo>
                  <a:pt x="1420671" y="286658"/>
                </a:lnTo>
                <a:lnTo>
                  <a:pt x="1423212" y="283047"/>
                </a:lnTo>
                <a:lnTo>
                  <a:pt x="1425683" y="279531"/>
                </a:lnTo>
                <a:lnTo>
                  <a:pt x="1428085" y="276099"/>
                </a:lnTo>
                <a:lnTo>
                  <a:pt x="1430434" y="272751"/>
                </a:lnTo>
                <a:lnTo>
                  <a:pt x="1432731" y="269481"/>
                </a:lnTo>
                <a:lnTo>
                  <a:pt x="1434976" y="266286"/>
                </a:lnTo>
                <a:lnTo>
                  <a:pt x="1437168" y="263162"/>
                </a:lnTo>
                <a:lnTo>
                  <a:pt x="1439309" y="260108"/>
                </a:lnTo>
                <a:lnTo>
                  <a:pt x="1441397" y="257120"/>
                </a:lnTo>
                <a:lnTo>
                  <a:pt x="1443450" y="254195"/>
                </a:lnTo>
                <a:lnTo>
                  <a:pt x="1445469" y="251329"/>
                </a:lnTo>
                <a:lnTo>
                  <a:pt x="1447435" y="248522"/>
                </a:lnTo>
                <a:lnTo>
                  <a:pt x="1449367" y="245769"/>
                </a:lnTo>
                <a:lnTo>
                  <a:pt x="1451264" y="243072"/>
                </a:lnTo>
                <a:lnTo>
                  <a:pt x="1453108" y="240425"/>
                </a:lnTo>
                <a:lnTo>
                  <a:pt x="1454936" y="237827"/>
                </a:lnTo>
                <a:lnTo>
                  <a:pt x="1456728" y="235277"/>
                </a:lnTo>
                <a:lnTo>
                  <a:pt x="1458486" y="232773"/>
                </a:lnTo>
                <a:lnTo>
                  <a:pt x="1460208" y="230314"/>
                </a:lnTo>
                <a:lnTo>
                  <a:pt x="1461897" y="227897"/>
                </a:lnTo>
                <a:lnTo>
                  <a:pt x="1463567" y="225522"/>
                </a:lnTo>
                <a:lnTo>
                  <a:pt x="1465203" y="223187"/>
                </a:lnTo>
                <a:lnTo>
                  <a:pt x="1466821" y="220889"/>
                </a:lnTo>
                <a:lnTo>
                  <a:pt x="1468405" y="218629"/>
                </a:lnTo>
                <a:lnTo>
                  <a:pt x="1469971" y="216407"/>
                </a:lnTo>
                <a:lnTo>
                  <a:pt x="1471502" y="214218"/>
                </a:lnTo>
                <a:lnTo>
                  <a:pt x="1473016" y="212063"/>
                </a:lnTo>
                <a:lnTo>
                  <a:pt x="1474496" y="209942"/>
                </a:lnTo>
                <a:lnTo>
                  <a:pt x="1475957" y="207852"/>
                </a:lnTo>
                <a:lnTo>
                  <a:pt x="1477402" y="205793"/>
                </a:lnTo>
                <a:lnTo>
                  <a:pt x="1478829" y="203764"/>
                </a:lnTo>
                <a:lnTo>
                  <a:pt x="1480238" y="201765"/>
                </a:lnTo>
                <a:lnTo>
                  <a:pt x="1481613" y="199793"/>
                </a:lnTo>
                <a:lnTo>
                  <a:pt x="1482988" y="197851"/>
                </a:lnTo>
                <a:lnTo>
                  <a:pt x="1484328" y="195933"/>
                </a:lnTo>
                <a:lnTo>
                  <a:pt x="1485650" y="194044"/>
                </a:lnTo>
                <a:lnTo>
                  <a:pt x="1486955" y="192178"/>
                </a:lnTo>
                <a:lnTo>
                  <a:pt x="1488260" y="190337"/>
                </a:lnTo>
                <a:lnTo>
                  <a:pt x="1489531" y="188520"/>
                </a:lnTo>
                <a:lnTo>
                  <a:pt x="1490784" y="186728"/>
                </a:lnTo>
                <a:lnTo>
                  <a:pt x="1492019" y="184958"/>
                </a:lnTo>
                <a:lnTo>
                  <a:pt x="1493255" y="183209"/>
                </a:lnTo>
                <a:lnTo>
                  <a:pt x="1494473" y="181483"/>
                </a:lnTo>
                <a:lnTo>
                  <a:pt x="1495656" y="179777"/>
                </a:lnTo>
                <a:lnTo>
                  <a:pt x="1496840" y="178093"/>
                </a:lnTo>
                <a:lnTo>
                  <a:pt x="1498006" y="176429"/>
                </a:lnTo>
                <a:lnTo>
                  <a:pt x="1499171" y="174785"/>
                </a:lnTo>
                <a:lnTo>
                  <a:pt x="1500303" y="173159"/>
                </a:lnTo>
                <a:lnTo>
                  <a:pt x="1501434" y="171553"/>
                </a:lnTo>
                <a:lnTo>
                  <a:pt x="1502547" y="169965"/>
                </a:lnTo>
                <a:lnTo>
                  <a:pt x="1503644" y="168395"/>
                </a:lnTo>
                <a:lnTo>
                  <a:pt x="1504740" y="166843"/>
                </a:lnTo>
                <a:lnTo>
                  <a:pt x="1505819" y="165306"/>
                </a:lnTo>
                <a:lnTo>
                  <a:pt x="1506881" y="163789"/>
                </a:lnTo>
                <a:lnTo>
                  <a:pt x="1507925" y="162285"/>
                </a:lnTo>
                <a:lnTo>
                  <a:pt x="1508969" y="160799"/>
                </a:lnTo>
                <a:lnTo>
                  <a:pt x="1510013" y="159328"/>
                </a:lnTo>
                <a:lnTo>
                  <a:pt x="1511022" y="157874"/>
                </a:lnTo>
                <a:lnTo>
                  <a:pt x="1512031" y="156433"/>
                </a:lnTo>
                <a:lnTo>
                  <a:pt x="1513041" y="155008"/>
                </a:lnTo>
                <a:lnTo>
                  <a:pt x="1514033" y="153598"/>
                </a:lnTo>
                <a:lnTo>
                  <a:pt x="1515007" y="152201"/>
                </a:lnTo>
                <a:lnTo>
                  <a:pt x="1515982" y="150819"/>
                </a:lnTo>
                <a:lnTo>
                  <a:pt x="1516939" y="149449"/>
                </a:lnTo>
                <a:lnTo>
                  <a:pt x="1517896" y="148094"/>
                </a:lnTo>
                <a:lnTo>
                  <a:pt x="1518836" y="146750"/>
                </a:lnTo>
                <a:lnTo>
                  <a:pt x="1519758" y="145421"/>
                </a:lnTo>
                <a:lnTo>
                  <a:pt x="1520680" y="144103"/>
                </a:lnTo>
                <a:lnTo>
                  <a:pt x="1521602" y="142798"/>
                </a:lnTo>
                <a:lnTo>
                  <a:pt x="1522507" y="141507"/>
                </a:lnTo>
                <a:lnTo>
                  <a:pt x="1523412" y="140226"/>
                </a:lnTo>
                <a:lnTo>
                  <a:pt x="1524300" y="138956"/>
                </a:lnTo>
                <a:lnTo>
                  <a:pt x="1525187" y="137700"/>
                </a:lnTo>
                <a:lnTo>
                  <a:pt x="1526057" y="136452"/>
                </a:lnTo>
                <a:lnTo>
                  <a:pt x="1526928" y="135218"/>
                </a:lnTo>
                <a:lnTo>
                  <a:pt x="1527780" y="133993"/>
                </a:lnTo>
                <a:lnTo>
                  <a:pt x="1528633" y="132780"/>
                </a:lnTo>
                <a:lnTo>
                  <a:pt x="1529486" y="131576"/>
                </a:lnTo>
                <a:lnTo>
                  <a:pt x="1530321" y="130384"/>
                </a:lnTo>
                <a:lnTo>
                  <a:pt x="1531139" y="129200"/>
                </a:lnTo>
                <a:lnTo>
                  <a:pt x="1531974" y="128028"/>
                </a:lnTo>
                <a:lnTo>
                  <a:pt x="1532775" y="126865"/>
                </a:lnTo>
                <a:lnTo>
                  <a:pt x="1533592" y="125711"/>
                </a:lnTo>
                <a:lnTo>
                  <a:pt x="1534393" y="124568"/>
                </a:lnTo>
                <a:lnTo>
                  <a:pt x="1535193" y="123433"/>
                </a:lnTo>
                <a:lnTo>
                  <a:pt x="1535976" y="122309"/>
                </a:lnTo>
                <a:lnTo>
                  <a:pt x="1536759" y="121192"/>
                </a:lnTo>
                <a:lnTo>
                  <a:pt x="1537543" y="120085"/>
                </a:lnTo>
                <a:lnTo>
                  <a:pt x="1538308" y="118987"/>
                </a:lnTo>
                <a:lnTo>
                  <a:pt x="1539074" y="117896"/>
                </a:lnTo>
                <a:lnTo>
                  <a:pt x="1539840" y="116816"/>
                </a:lnTo>
                <a:lnTo>
                  <a:pt x="1540588" y="115742"/>
                </a:lnTo>
                <a:lnTo>
                  <a:pt x="1541336" y="114677"/>
                </a:lnTo>
                <a:lnTo>
                  <a:pt x="1542067" y="113621"/>
                </a:lnTo>
                <a:lnTo>
                  <a:pt x="1542816" y="112571"/>
                </a:lnTo>
                <a:lnTo>
                  <a:pt x="1543546" y="111531"/>
                </a:lnTo>
                <a:lnTo>
                  <a:pt x="1544260" y="110499"/>
                </a:lnTo>
                <a:lnTo>
                  <a:pt x="1544991" y="109472"/>
                </a:lnTo>
                <a:lnTo>
                  <a:pt x="1545704" y="108454"/>
                </a:lnTo>
                <a:lnTo>
                  <a:pt x="1546400" y="107443"/>
                </a:lnTo>
                <a:lnTo>
                  <a:pt x="1547114" y="106440"/>
                </a:lnTo>
                <a:lnTo>
                  <a:pt x="1547810" y="105443"/>
                </a:lnTo>
                <a:lnTo>
                  <a:pt x="1548506" y="104455"/>
                </a:lnTo>
                <a:lnTo>
                  <a:pt x="1549185" y="103473"/>
                </a:lnTo>
                <a:lnTo>
                  <a:pt x="1549881" y="102497"/>
                </a:lnTo>
                <a:lnTo>
                  <a:pt x="1550559" y="101530"/>
                </a:lnTo>
                <a:lnTo>
                  <a:pt x="1551238" y="100567"/>
                </a:lnTo>
                <a:lnTo>
                  <a:pt x="1551899" y="99612"/>
                </a:lnTo>
                <a:lnTo>
                  <a:pt x="1552561" y="98664"/>
                </a:lnTo>
                <a:lnTo>
                  <a:pt x="1553222" y="97722"/>
                </a:lnTo>
                <a:lnTo>
                  <a:pt x="1553883" y="96786"/>
                </a:lnTo>
                <a:lnTo>
                  <a:pt x="1554544" y="95857"/>
                </a:lnTo>
                <a:lnTo>
                  <a:pt x="1555188" y="94934"/>
                </a:lnTo>
                <a:lnTo>
                  <a:pt x="1555832" y="94016"/>
                </a:lnTo>
                <a:lnTo>
                  <a:pt x="1556459" y="93105"/>
                </a:lnTo>
                <a:lnTo>
                  <a:pt x="1557102" y="92200"/>
                </a:lnTo>
                <a:lnTo>
                  <a:pt x="1557729" y="91300"/>
                </a:lnTo>
                <a:lnTo>
                  <a:pt x="1558355" y="90407"/>
                </a:lnTo>
                <a:lnTo>
                  <a:pt x="1558982" y="89519"/>
                </a:lnTo>
                <a:lnTo>
                  <a:pt x="1559608" y="88636"/>
                </a:lnTo>
                <a:lnTo>
                  <a:pt x="1560217" y="87760"/>
                </a:lnTo>
                <a:lnTo>
                  <a:pt x="1560827" y="86889"/>
                </a:lnTo>
                <a:lnTo>
                  <a:pt x="1561436" y="86023"/>
                </a:lnTo>
                <a:lnTo>
                  <a:pt x="1562045" y="85162"/>
                </a:lnTo>
                <a:lnTo>
                  <a:pt x="1562636" y="84307"/>
                </a:lnTo>
                <a:lnTo>
                  <a:pt x="1563228" y="83457"/>
                </a:lnTo>
                <a:lnTo>
                  <a:pt x="1563820" y="82612"/>
                </a:lnTo>
                <a:lnTo>
                  <a:pt x="1564411" y="81773"/>
                </a:lnTo>
                <a:lnTo>
                  <a:pt x="1565003" y="80938"/>
                </a:lnTo>
                <a:lnTo>
                  <a:pt x="1565577" y="80109"/>
                </a:lnTo>
                <a:lnTo>
                  <a:pt x="1566169" y="79284"/>
                </a:lnTo>
                <a:lnTo>
                  <a:pt x="1566743" y="78464"/>
                </a:lnTo>
                <a:lnTo>
                  <a:pt x="1567317" y="77649"/>
                </a:lnTo>
                <a:lnTo>
                  <a:pt x="1567874" y="76839"/>
                </a:lnTo>
                <a:lnTo>
                  <a:pt x="1568449" y="76033"/>
                </a:lnTo>
                <a:lnTo>
                  <a:pt x="1569005" y="75232"/>
                </a:lnTo>
                <a:lnTo>
                  <a:pt x="1569562" y="74436"/>
                </a:lnTo>
                <a:lnTo>
                  <a:pt x="1570119" y="73644"/>
                </a:lnTo>
                <a:lnTo>
                  <a:pt x="1570676" y="72857"/>
                </a:lnTo>
                <a:lnTo>
                  <a:pt x="1571215" y="72074"/>
                </a:lnTo>
                <a:lnTo>
                  <a:pt x="1571772" y="71295"/>
                </a:lnTo>
                <a:lnTo>
                  <a:pt x="1572312" y="70521"/>
                </a:lnTo>
                <a:lnTo>
                  <a:pt x="1572851" y="69751"/>
                </a:lnTo>
                <a:lnTo>
                  <a:pt x="1573391" y="68986"/>
                </a:lnTo>
                <a:lnTo>
                  <a:pt x="1573930" y="68224"/>
                </a:lnTo>
                <a:lnTo>
                  <a:pt x="1574452" y="67467"/>
                </a:lnTo>
                <a:lnTo>
                  <a:pt x="1574974" y="66714"/>
                </a:lnTo>
                <a:lnTo>
                  <a:pt x="1575514" y="65965"/>
                </a:lnTo>
                <a:lnTo>
                  <a:pt x="1576036" y="65219"/>
                </a:lnTo>
                <a:lnTo>
                  <a:pt x="1576558" y="64478"/>
                </a:lnTo>
                <a:lnTo>
                  <a:pt x="1577062" y="63741"/>
                </a:lnTo>
                <a:lnTo>
                  <a:pt x="1577585" y="63008"/>
                </a:lnTo>
                <a:lnTo>
                  <a:pt x="1578089" y="62278"/>
                </a:lnTo>
                <a:lnTo>
                  <a:pt x="1578594" y="61553"/>
                </a:lnTo>
                <a:lnTo>
                  <a:pt x="1579116" y="60831"/>
                </a:lnTo>
                <a:lnTo>
                  <a:pt x="1579620" y="60113"/>
                </a:lnTo>
                <a:lnTo>
                  <a:pt x="1580108" y="59398"/>
                </a:lnTo>
                <a:lnTo>
                  <a:pt x="1580612" y="58688"/>
                </a:lnTo>
                <a:lnTo>
                  <a:pt x="1581117" y="57980"/>
                </a:lnTo>
                <a:lnTo>
                  <a:pt x="1581604" y="57277"/>
                </a:lnTo>
                <a:lnTo>
                  <a:pt x="1582092" y="56577"/>
                </a:lnTo>
                <a:lnTo>
                  <a:pt x="1582579" y="55880"/>
                </a:lnTo>
                <a:lnTo>
                  <a:pt x="1583066" y="55187"/>
                </a:lnTo>
                <a:lnTo>
                  <a:pt x="1583553" y="54497"/>
                </a:lnTo>
                <a:lnTo>
                  <a:pt x="1584041" y="53811"/>
                </a:lnTo>
                <a:lnTo>
                  <a:pt x="1584511" y="53128"/>
                </a:lnTo>
                <a:lnTo>
                  <a:pt x="1584998" y="52449"/>
                </a:lnTo>
                <a:lnTo>
                  <a:pt x="1585468" y="51772"/>
                </a:lnTo>
                <a:lnTo>
                  <a:pt x="1585937" y="51100"/>
                </a:lnTo>
                <a:lnTo>
                  <a:pt x="1586407" y="50430"/>
                </a:lnTo>
                <a:lnTo>
                  <a:pt x="1586877" y="49763"/>
                </a:lnTo>
                <a:lnTo>
                  <a:pt x="1587347" y="49100"/>
                </a:lnTo>
                <a:lnTo>
                  <a:pt x="1587800" y="48440"/>
                </a:lnTo>
                <a:lnTo>
                  <a:pt x="1588269" y="47783"/>
                </a:lnTo>
                <a:lnTo>
                  <a:pt x="1588722" y="47129"/>
                </a:lnTo>
                <a:lnTo>
                  <a:pt x="1589174" y="46478"/>
                </a:lnTo>
                <a:lnTo>
                  <a:pt x="1589627" y="45830"/>
                </a:lnTo>
                <a:lnTo>
                  <a:pt x="1590079" y="45186"/>
                </a:lnTo>
                <a:lnTo>
                  <a:pt x="1590532" y="44544"/>
                </a:lnTo>
                <a:lnTo>
                  <a:pt x="1590984" y="43905"/>
                </a:lnTo>
                <a:lnTo>
                  <a:pt x="1591436" y="43269"/>
                </a:lnTo>
                <a:lnTo>
                  <a:pt x="1591871" y="42636"/>
                </a:lnTo>
                <a:lnTo>
                  <a:pt x="1592324" y="42005"/>
                </a:lnTo>
                <a:lnTo>
                  <a:pt x="1592759" y="41378"/>
                </a:lnTo>
                <a:lnTo>
                  <a:pt x="1593194" y="40754"/>
                </a:lnTo>
                <a:lnTo>
                  <a:pt x="1593629" y="40132"/>
                </a:lnTo>
                <a:lnTo>
                  <a:pt x="1594064" y="39513"/>
                </a:lnTo>
                <a:lnTo>
                  <a:pt x="1594499" y="38896"/>
                </a:lnTo>
                <a:lnTo>
                  <a:pt x="1594934" y="38283"/>
                </a:lnTo>
                <a:lnTo>
                  <a:pt x="1595352" y="37672"/>
                </a:lnTo>
                <a:lnTo>
                  <a:pt x="1595787" y="37064"/>
                </a:lnTo>
                <a:lnTo>
                  <a:pt x="1596205" y="36459"/>
                </a:lnTo>
                <a:lnTo>
                  <a:pt x="1596622" y="35856"/>
                </a:lnTo>
                <a:lnTo>
                  <a:pt x="1597057" y="35255"/>
                </a:lnTo>
                <a:lnTo>
                  <a:pt x="1597475" y="34658"/>
                </a:lnTo>
                <a:lnTo>
                  <a:pt x="1597892" y="34063"/>
                </a:lnTo>
                <a:lnTo>
                  <a:pt x="1598310" y="33470"/>
                </a:lnTo>
                <a:lnTo>
                  <a:pt x="1598711" y="32880"/>
                </a:lnTo>
                <a:lnTo>
                  <a:pt x="1599128" y="32292"/>
                </a:lnTo>
                <a:lnTo>
                  <a:pt x="1599546" y="31707"/>
                </a:lnTo>
                <a:lnTo>
                  <a:pt x="1599946" y="31125"/>
                </a:lnTo>
                <a:lnTo>
                  <a:pt x="1600364" y="30544"/>
                </a:lnTo>
                <a:lnTo>
                  <a:pt x="1600764" y="29967"/>
                </a:lnTo>
                <a:lnTo>
                  <a:pt x="1601164" y="29391"/>
                </a:lnTo>
                <a:lnTo>
                  <a:pt x="1601564" y="28818"/>
                </a:lnTo>
                <a:lnTo>
                  <a:pt x="1601965" y="28248"/>
                </a:lnTo>
                <a:lnTo>
                  <a:pt x="1602365" y="27679"/>
                </a:lnTo>
                <a:lnTo>
                  <a:pt x="1602765" y="27113"/>
                </a:lnTo>
                <a:lnTo>
                  <a:pt x="1603165" y="26549"/>
                </a:lnTo>
                <a:lnTo>
                  <a:pt x="1603548" y="25988"/>
                </a:lnTo>
                <a:lnTo>
                  <a:pt x="1603949" y="25429"/>
                </a:lnTo>
                <a:lnTo>
                  <a:pt x="1604331" y="24872"/>
                </a:lnTo>
                <a:lnTo>
                  <a:pt x="1604732" y="24317"/>
                </a:lnTo>
                <a:lnTo>
                  <a:pt x="1605114" y="23764"/>
                </a:lnTo>
                <a:lnTo>
                  <a:pt x="1605497" y="23214"/>
                </a:lnTo>
                <a:lnTo>
                  <a:pt x="1605880" y="22666"/>
                </a:lnTo>
                <a:lnTo>
                  <a:pt x="1606263" y="22120"/>
                </a:lnTo>
                <a:lnTo>
                  <a:pt x="1606646" y="21576"/>
                </a:lnTo>
                <a:lnTo>
                  <a:pt x="1607029" y="21034"/>
                </a:lnTo>
                <a:lnTo>
                  <a:pt x="1607412" y="20495"/>
                </a:lnTo>
                <a:lnTo>
                  <a:pt x="1607777" y="19957"/>
                </a:lnTo>
                <a:lnTo>
                  <a:pt x="1608160" y="19422"/>
                </a:lnTo>
                <a:lnTo>
                  <a:pt x="1608525" y="18888"/>
                </a:lnTo>
                <a:lnTo>
                  <a:pt x="1608908" y="18357"/>
                </a:lnTo>
                <a:lnTo>
                  <a:pt x="1609273" y="17827"/>
                </a:lnTo>
                <a:lnTo>
                  <a:pt x="1609656" y="17300"/>
                </a:lnTo>
                <a:lnTo>
                  <a:pt x="1610022" y="16775"/>
                </a:lnTo>
                <a:lnTo>
                  <a:pt x="1610387" y="16251"/>
                </a:lnTo>
                <a:lnTo>
                  <a:pt x="1610753" y="15730"/>
                </a:lnTo>
                <a:lnTo>
                  <a:pt x="1611118" y="15210"/>
                </a:lnTo>
                <a:lnTo>
                  <a:pt x="1611484" y="14693"/>
                </a:lnTo>
                <a:lnTo>
                  <a:pt x="1611831" y="14177"/>
                </a:lnTo>
                <a:lnTo>
                  <a:pt x="1612197" y="13663"/>
                </a:lnTo>
                <a:lnTo>
                  <a:pt x="1612562" y="13152"/>
                </a:lnTo>
                <a:lnTo>
                  <a:pt x="1612910" y="12642"/>
                </a:lnTo>
                <a:lnTo>
                  <a:pt x="1613276" y="12133"/>
                </a:lnTo>
                <a:lnTo>
                  <a:pt x="1613624" y="11627"/>
                </a:lnTo>
                <a:lnTo>
                  <a:pt x="1613989" y="11123"/>
                </a:lnTo>
                <a:lnTo>
                  <a:pt x="1614337" y="10620"/>
                </a:lnTo>
                <a:lnTo>
                  <a:pt x="1614685" y="10120"/>
                </a:lnTo>
                <a:lnTo>
                  <a:pt x="1615034" y="9620"/>
                </a:lnTo>
                <a:lnTo>
                  <a:pt x="1615382" y="9123"/>
                </a:lnTo>
                <a:lnTo>
                  <a:pt x="1615729" y="8628"/>
                </a:lnTo>
                <a:lnTo>
                  <a:pt x="1616078" y="8134"/>
                </a:lnTo>
                <a:lnTo>
                  <a:pt x="1616426" y="7642"/>
                </a:lnTo>
                <a:lnTo>
                  <a:pt x="1616774" y="7152"/>
                </a:lnTo>
                <a:lnTo>
                  <a:pt x="1617104" y="6664"/>
                </a:lnTo>
                <a:lnTo>
                  <a:pt x="1617452" y="6177"/>
                </a:lnTo>
                <a:lnTo>
                  <a:pt x="1617783" y="5692"/>
                </a:lnTo>
                <a:lnTo>
                  <a:pt x="1618131" y="5209"/>
                </a:lnTo>
                <a:lnTo>
                  <a:pt x="1618462" y="4727"/>
                </a:lnTo>
                <a:lnTo>
                  <a:pt x="1618810" y="4247"/>
                </a:lnTo>
                <a:lnTo>
                  <a:pt x="1619140" y="3769"/>
                </a:lnTo>
                <a:lnTo>
                  <a:pt x="1619471" y="3292"/>
                </a:lnTo>
                <a:lnTo>
                  <a:pt x="1619802" y="2817"/>
                </a:lnTo>
                <a:lnTo>
                  <a:pt x="1620132" y="2343"/>
                </a:lnTo>
                <a:lnTo>
                  <a:pt x="1620480" y="1872"/>
                </a:lnTo>
                <a:lnTo>
                  <a:pt x="1620793" y="1401"/>
                </a:lnTo>
                <a:lnTo>
                  <a:pt x="1621124" y="933"/>
                </a:lnTo>
                <a:lnTo>
                  <a:pt x="1621455" y="466"/>
                </a:lnTo>
                <a:lnTo>
                  <a:pt x="1621786" y="0"/>
                </a:lnTo>
              </a:path>
            </a:pathLst>
          </a:custGeom>
          <a:noFill/>
          <a:ln w="20860" cap="rnd">
            <a:solidFill>
              <a:srgbClr val="AC8D18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93FBAF9A-9D8E-3BA9-164D-A0F48BFB61DC}"/>
              </a:ext>
            </a:extLst>
          </p:cNvPr>
          <p:cNvSpPr/>
          <p:nvPr/>
        </p:nvSpPr>
        <p:spPr>
          <a:xfrm>
            <a:off x="2686377" y="2408677"/>
            <a:ext cx="1081194" cy="2311700"/>
          </a:xfrm>
          <a:custGeom>
            <a:avLst/>
            <a:gdLst>
              <a:gd name="connsiteX0" fmla="*/ 0 w 1081194"/>
              <a:gd name="connsiteY0" fmla="*/ 2311700 h 2311700"/>
              <a:gd name="connsiteX1" fmla="*/ 525900 w 1081194"/>
              <a:gd name="connsiteY1" fmla="*/ 1187269 h 2311700"/>
              <a:gd name="connsiteX2" fmla="*/ 593253 w 1081194"/>
              <a:gd name="connsiteY2" fmla="*/ 1043261 h 2311700"/>
              <a:gd name="connsiteX3" fmla="*/ 632708 w 1081194"/>
              <a:gd name="connsiteY3" fmla="*/ 958904 h 2311700"/>
              <a:gd name="connsiteX4" fmla="*/ 660717 w 1081194"/>
              <a:gd name="connsiteY4" fmla="*/ 899017 h 2311700"/>
              <a:gd name="connsiteX5" fmla="*/ 682448 w 1081194"/>
              <a:gd name="connsiteY5" fmla="*/ 852552 h 2311700"/>
              <a:gd name="connsiteX6" fmla="*/ 700209 w 1081194"/>
              <a:gd name="connsiteY6" fmla="*/ 814581 h 2311700"/>
              <a:gd name="connsiteX7" fmla="*/ 715226 w 1081194"/>
              <a:gd name="connsiteY7" fmla="*/ 782471 h 2311700"/>
              <a:gd name="connsiteX8" fmla="*/ 728236 w 1081194"/>
              <a:gd name="connsiteY8" fmla="*/ 754656 h 2311700"/>
              <a:gd name="connsiteX9" fmla="*/ 739713 w 1081194"/>
              <a:gd name="connsiteY9" fmla="*/ 730117 h 2311700"/>
              <a:gd name="connsiteX10" fmla="*/ 749978 w 1081194"/>
              <a:gd name="connsiteY10" fmla="*/ 708166 h 2311700"/>
              <a:gd name="connsiteX11" fmla="*/ 759267 w 1081194"/>
              <a:gd name="connsiteY11" fmla="*/ 688307 h 2311700"/>
              <a:gd name="connsiteX12" fmla="*/ 767745 w 1081194"/>
              <a:gd name="connsiteY12" fmla="*/ 670178 h 2311700"/>
              <a:gd name="connsiteX13" fmla="*/ 775547 w 1081194"/>
              <a:gd name="connsiteY13" fmla="*/ 653500 h 2311700"/>
              <a:gd name="connsiteX14" fmla="*/ 782769 w 1081194"/>
              <a:gd name="connsiteY14" fmla="*/ 638057 h 2311700"/>
              <a:gd name="connsiteX15" fmla="*/ 789493 w 1081194"/>
              <a:gd name="connsiteY15" fmla="*/ 623682 h 2311700"/>
              <a:gd name="connsiteX16" fmla="*/ 795782 w 1081194"/>
              <a:gd name="connsiteY16" fmla="*/ 610233 h 2311700"/>
              <a:gd name="connsiteX17" fmla="*/ 801691 w 1081194"/>
              <a:gd name="connsiteY17" fmla="*/ 597600 h 2311700"/>
              <a:gd name="connsiteX18" fmla="*/ 807262 w 1081194"/>
              <a:gd name="connsiteY18" fmla="*/ 585688 h 2311700"/>
              <a:gd name="connsiteX19" fmla="*/ 812531 w 1081194"/>
              <a:gd name="connsiteY19" fmla="*/ 574422 h 2311700"/>
              <a:gd name="connsiteX20" fmla="*/ 817531 w 1081194"/>
              <a:gd name="connsiteY20" fmla="*/ 563732 h 2311700"/>
              <a:gd name="connsiteX21" fmla="*/ 822287 w 1081194"/>
              <a:gd name="connsiteY21" fmla="*/ 553564 h 2311700"/>
              <a:gd name="connsiteX22" fmla="*/ 826820 w 1081194"/>
              <a:gd name="connsiteY22" fmla="*/ 543869 h 2311700"/>
              <a:gd name="connsiteX23" fmla="*/ 831153 w 1081194"/>
              <a:gd name="connsiteY23" fmla="*/ 534606 h 2311700"/>
              <a:gd name="connsiteX24" fmla="*/ 835302 w 1081194"/>
              <a:gd name="connsiteY24" fmla="*/ 525737 h 2311700"/>
              <a:gd name="connsiteX25" fmla="*/ 839280 w 1081194"/>
              <a:gd name="connsiteY25" fmla="*/ 517229 h 2311700"/>
              <a:gd name="connsiteX26" fmla="*/ 843103 w 1081194"/>
              <a:gd name="connsiteY26" fmla="*/ 509055 h 2311700"/>
              <a:gd name="connsiteX27" fmla="*/ 846782 w 1081194"/>
              <a:gd name="connsiteY27" fmla="*/ 501189 h 2311700"/>
              <a:gd name="connsiteX28" fmla="*/ 850326 w 1081194"/>
              <a:gd name="connsiteY28" fmla="*/ 493611 h 2311700"/>
              <a:gd name="connsiteX29" fmla="*/ 853748 w 1081194"/>
              <a:gd name="connsiteY29" fmla="*/ 486297 h 2311700"/>
              <a:gd name="connsiteX30" fmla="*/ 857052 w 1081194"/>
              <a:gd name="connsiteY30" fmla="*/ 479232 h 2311700"/>
              <a:gd name="connsiteX31" fmla="*/ 860247 w 1081194"/>
              <a:gd name="connsiteY31" fmla="*/ 472398 h 2311700"/>
              <a:gd name="connsiteX32" fmla="*/ 863343 w 1081194"/>
              <a:gd name="connsiteY32" fmla="*/ 465782 h 2311700"/>
              <a:gd name="connsiteX33" fmla="*/ 866343 w 1081194"/>
              <a:gd name="connsiteY33" fmla="*/ 459367 h 2311700"/>
              <a:gd name="connsiteX34" fmla="*/ 869253 w 1081194"/>
              <a:gd name="connsiteY34" fmla="*/ 453146 h 2311700"/>
              <a:gd name="connsiteX35" fmla="*/ 872077 w 1081194"/>
              <a:gd name="connsiteY35" fmla="*/ 447104 h 2311700"/>
              <a:gd name="connsiteX36" fmla="*/ 874823 w 1081194"/>
              <a:gd name="connsiteY36" fmla="*/ 441233 h 2311700"/>
              <a:gd name="connsiteX37" fmla="*/ 877494 w 1081194"/>
              <a:gd name="connsiteY37" fmla="*/ 435523 h 2311700"/>
              <a:gd name="connsiteX38" fmla="*/ 880094 w 1081194"/>
              <a:gd name="connsiteY38" fmla="*/ 429965 h 2311700"/>
              <a:gd name="connsiteX39" fmla="*/ 882626 w 1081194"/>
              <a:gd name="connsiteY39" fmla="*/ 424551 h 2311700"/>
              <a:gd name="connsiteX40" fmla="*/ 885094 w 1081194"/>
              <a:gd name="connsiteY40" fmla="*/ 419275 h 2311700"/>
              <a:gd name="connsiteX41" fmla="*/ 887500 w 1081194"/>
              <a:gd name="connsiteY41" fmla="*/ 414127 h 2311700"/>
              <a:gd name="connsiteX42" fmla="*/ 889843 w 1081194"/>
              <a:gd name="connsiteY42" fmla="*/ 409105 h 2311700"/>
              <a:gd name="connsiteX43" fmla="*/ 892140 w 1081194"/>
              <a:gd name="connsiteY43" fmla="*/ 404201 h 2311700"/>
              <a:gd name="connsiteX44" fmla="*/ 894385 w 1081194"/>
              <a:gd name="connsiteY44" fmla="*/ 399411 h 2311700"/>
              <a:gd name="connsiteX45" fmla="*/ 896577 w 1081194"/>
              <a:gd name="connsiteY45" fmla="*/ 394726 h 2311700"/>
              <a:gd name="connsiteX46" fmla="*/ 898718 w 1081194"/>
              <a:gd name="connsiteY46" fmla="*/ 390146 h 2311700"/>
              <a:gd name="connsiteX47" fmla="*/ 900806 w 1081194"/>
              <a:gd name="connsiteY47" fmla="*/ 385663 h 2311700"/>
              <a:gd name="connsiteX48" fmla="*/ 902859 w 1081194"/>
              <a:gd name="connsiteY48" fmla="*/ 381274 h 2311700"/>
              <a:gd name="connsiteX49" fmla="*/ 904878 w 1081194"/>
              <a:gd name="connsiteY49" fmla="*/ 376978 h 2311700"/>
              <a:gd name="connsiteX50" fmla="*/ 906844 w 1081194"/>
              <a:gd name="connsiteY50" fmla="*/ 372767 h 2311700"/>
              <a:gd name="connsiteX51" fmla="*/ 908776 w 1081194"/>
              <a:gd name="connsiteY51" fmla="*/ 368639 h 2311700"/>
              <a:gd name="connsiteX52" fmla="*/ 910673 w 1081194"/>
              <a:gd name="connsiteY52" fmla="*/ 364593 h 2311700"/>
              <a:gd name="connsiteX53" fmla="*/ 912517 w 1081194"/>
              <a:gd name="connsiteY53" fmla="*/ 360622 h 2311700"/>
              <a:gd name="connsiteX54" fmla="*/ 914345 w 1081194"/>
              <a:gd name="connsiteY54" fmla="*/ 356725 h 2311700"/>
              <a:gd name="connsiteX55" fmla="*/ 916137 w 1081194"/>
              <a:gd name="connsiteY55" fmla="*/ 352902 h 2311700"/>
              <a:gd name="connsiteX56" fmla="*/ 917895 w 1081194"/>
              <a:gd name="connsiteY56" fmla="*/ 349147 h 2311700"/>
              <a:gd name="connsiteX57" fmla="*/ 919617 w 1081194"/>
              <a:gd name="connsiteY57" fmla="*/ 345458 h 2311700"/>
              <a:gd name="connsiteX58" fmla="*/ 921305 w 1081194"/>
              <a:gd name="connsiteY58" fmla="*/ 341833 h 2311700"/>
              <a:gd name="connsiteX59" fmla="*/ 922976 w 1081194"/>
              <a:gd name="connsiteY59" fmla="*/ 338269 h 2311700"/>
              <a:gd name="connsiteX60" fmla="*/ 924612 w 1081194"/>
              <a:gd name="connsiteY60" fmla="*/ 334766 h 2311700"/>
              <a:gd name="connsiteX61" fmla="*/ 926230 w 1081194"/>
              <a:gd name="connsiteY61" fmla="*/ 331320 h 2311700"/>
              <a:gd name="connsiteX62" fmla="*/ 927814 w 1081194"/>
              <a:gd name="connsiteY62" fmla="*/ 327932 h 2311700"/>
              <a:gd name="connsiteX63" fmla="*/ 929380 w 1081194"/>
              <a:gd name="connsiteY63" fmla="*/ 324598 h 2311700"/>
              <a:gd name="connsiteX64" fmla="*/ 930911 w 1081194"/>
              <a:gd name="connsiteY64" fmla="*/ 321314 h 2311700"/>
              <a:gd name="connsiteX65" fmla="*/ 932425 w 1081194"/>
              <a:gd name="connsiteY65" fmla="*/ 318083 h 2311700"/>
              <a:gd name="connsiteX66" fmla="*/ 933904 w 1081194"/>
              <a:gd name="connsiteY66" fmla="*/ 314902 h 2311700"/>
              <a:gd name="connsiteX67" fmla="*/ 935384 w 1081194"/>
              <a:gd name="connsiteY67" fmla="*/ 311768 h 2311700"/>
              <a:gd name="connsiteX68" fmla="*/ 936828 w 1081194"/>
              <a:gd name="connsiteY68" fmla="*/ 308679 h 2311700"/>
              <a:gd name="connsiteX69" fmla="*/ 938237 w 1081194"/>
              <a:gd name="connsiteY69" fmla="*/ 305637 h 2311700"/>
              <a:gd name="connsiteX70" fmla="*/ 939647 w 1081194"/>
              <a:gd name="connsiteY70" fmla="*/ 302637 h 2311700"/>
              <a:gd name="connsiteX71" fmla="*/ 941022 w 1081194"/>
              <a:gd name="connsiteY71" fmla="*/ 299680 h 2311700"/>
              <a:gd name="connsiteX72" fmla="*/ 942397 w 1081194"/>
              <a:gd name="connsiteY72" fmla="*/ 296765 h 2311700"/>
              <a:gd name="connsiteX73" fmla="*/ 943737 w 1081194"/>
              <a:gd name="connsiteY73" fmla="*/ 293891 h 2311700"/>
              <a:gd name="connsiteX74" fmla="*/ 945059 w 1081194"/>
              <a:gd name="connsiteY74" fmla="*/ 291054 h 2311700"/>
              <a:gd name="connsiteX75" fmla="*/ 946364 w 1081194"/>
              <a:gd name="connsiteY75" fmla="*/ 288258 h 2311700"/>
              <a:gd name="connsiteX76" fmla="*/ 947669 w 1081194"/>
              <a:gd name="connsiteY76" fmla="*/ 285496 h 2311700"/>
              <a:gd name="connsiteX77" fmla="*/ 948940 w 1081194"/>
              <a:gd name="connsiteY77" fmla="*/ 282773 h 2311700"/>
              <a:gd name="connsiteX78" fmla="*/ 950193 w 1081194"/>
              <a:gd name="connsiteY78" fmla="*/ 280082 h 2311700"/>
              <a:gd name="connsiteX79" fmla="*/ 951428 w 1081194"/>
              <a:gd name="connsiteY79" fmla="*/ 277427 h 2311700"/>
              <a:gd name="connsiteX80" fmla="*/ 952664 w 1081194"/>
              <a:gd name="connsiteY80" fmla="*/ 274806 h 2311700"/>
              <a:gd name="connsiteX81" fmla="*/ 953882 w 1081194"/>
              <a:gd name="connsiteY81" fmla="*/ 272217 h 2311700"/>
              <a:gd name="connsiteX82" fmla="*/ 955065 w 1081194"/>
              <a:gd name="connsiteY82" fmla="*/ 269658 h 2311700"/>
              <a:gd name="connsiteX83" fmla="*/ 956248 w 1081194"/>
              <a:gd name="connsiteY83" fmla="*/ 267132 h 2311700"/>
              <a:gd name="connsiteX84" fmla="*/ 957414 w 1081194"/>
              <a:gd name="connsiteY84" fmla="*/ 264636 h 2311700"/>
              <a:gd name="connsiteX85" fmla="*/ 958580 w 1081194"/>
              <a:gd name="connsiteY85" fmla="*/ 262169 h 2311700"/>
              <a:gd name="connsiteX86" fmla="*/ 959711 w 1081194"/>
              <a:gd name="connsiteY86" fmla="*/ 259731 h 2311700"/>
              <a:gd name="connsiteX87" fmla="*/ 960843 w 1081194"/>
              <a:gd name="connsiteY87" fmla="*/ 257322 h 2311700"/>
              <a:gd name="connsiteX88" fmla="*/ 961956 w 1081194"/>
              <a:gd name="connsiteY88" fmla="*/ 254940 h 2311700"/>
              <a:gd name="connsiteX89" fmla="*/ 963053 w 1081194"/>
              <a:gd name="connsiteY89" fmla="*/ 252584 h 2311700"/>
              <a:gd name="connsiteX90" fmla="*/ 964149 w 1081194"/>
              <a:gd name="connsiteY90" fmla="*/ 250255 h 2311700"/>
              <a:gd name="connsiteX91" fmla="*/ 965228 w 1081194"/>
              <a:gd name="connsiteY91" fmla="*/ 247953 h 2311700"/>
              <a:gd name="connsiteX92" fmla="*/ 966289 w 1081194"/>
              <a:gd name="connsiteY92" fmla="*/ 245675 h 2311700"/>
              <a:gd name="connsiteX93" fmla="*/ 967333 w 1081194"/>
              <a:gd name="connsiteY93" fmla="*/ 243422 h 2311700"/>
              <a:gd name="connsiteX94" fmla="*/ 968378 w 1081194"/>
              <a:gd name="connsiteY94" fmla="*/ 241192 h 2311700"/>
              <a:gd name="connsiteX95" fmla="*/ 969422 w 1081194"/>
              <a:gd name="connsiteY95" fmla="*/ 238986 h 2311700"/>
              <a:gd name="connsiteX96" fmla="*/ 970431 w 1081194"/>
              <a:gd name="connsiteY96" fmla="*/ 236804 h 2311700"/>
              <a:gd name="connsiteX97" fmla="*/ 971440 w 1081194"/>
              <a:gd name="connsiteY97" fmla="*/ 234644 h 2311700"/>
              <a:gd name="connsiteX98" fmla="*/ 972450 w 1081194"/>
              <a:gd name="connsiteY98" fmla="*/ 232505 h 2311700"/>
              <a:gd name="connsiteX99" fmla="*/ 973442 w 1081194"/>
              <a:gd name="connsiteY99" fmla="*/ 230389 h 2311700"/>
              <a:gd name="connsiteX100" fmla="*/ 974416 w 1081194"/>
              <a:gd name="connsiteY100" fmla="*/ 228296 h 2311700"/>
              <a:gd name="connsiteX101" fmla="*/ 975391 w 1081194"/>
              <a:gd name="connsiteY101" fmla="*/ 226221 h 2311700"/>
              <a:gd name="connsiteX102" fmla="*/ 976348 w 1081194"/>
              <a:gd name="connsiteY102" fmla="*/ 224168 h 2311700"/>
              <a:gd name="connsiteX103" fmla="*/ 977305 w 1081194"/>
              <a:gd name="connsiteY103" fmla="*/ 222134 h 2311700"/>
              <a:gd name="connsiteX104" fmla="*/ 978244 w 1081194"/>
              <a:gd name="connsiteY104" fmla="*/ 220120 h 2311700"/>
              <a:gd name="connsiteX105" fmla="*/ 979167 w 1081194"/>
              <a:gd name="connsiteY105" fmla="*/ 218126 h 2311700"/>
              <a:gd name="connsiteX106" fmla="*/ 980089 w 1081194"/>
              <a:gd name="connsiteY106" fmla="*/ 216149 h 2311700"/>
              <a:gd name="connsiteX107" fmla="*/ 981011 w 1081194"/>
              <a:gd name="connsiteY107" fmla="*/ 214193 h 2311700"/>
              <a:gd name="connsiteX108" fmla="*/ 981916 w 1081194"/>
              <a:gd name="connsiteY108" fmla="*/ 212255 h 2311700"/>
              <a:gd name="connsiteX109" fmla="*/ 982821 w 1081194"/>
              <a:gd name="connsiteY109" fmla="*/ 210333 h 2311700"/>
              <a:gd name="connsiteX110" fmla="*/ 983709 w 1081194"/>
              <a:gd name="connsiteY110" fmla="*/ 208430 h 2311700"/>
              <a:gd name="connsiteX111" fmla="*/ 984596 w 1081194"/>
              <a:gd name="connsiteY111" fmla="*/ 206543 h 2311700"/>
              <a:gd name="connsiteX112" fmla="*/ 985466 w 1081194"/>
              <a:gd name="connsiteY112" fmla="*/ 204674 h 2311700"/>
              <a:gd name="connsiteX113" fmla="*/ 986336 w 1081194"/>
              <a:gd name="connsiteY113" fmla="*/ 202821 h 2311700"/>
              <a:gd name="connsiteX114" fmla="*/ 987189 w 1081194"/>
              <a:gd name="connsiteY114" fmla="*/ 200985 h 2311700"/>
              <a:gd name="connsiteX115" fmla="*/ 988042 w 1081194"/>
              <a:gd name="connsiteY115" fmla="*/ 199163 h 2311700"/>
              <a:gd name="connsiteX116" fmla="*/ 988877 w 1081194"/>
              <a:gd name="connsiteY116" fmla="*/ 197359 h 2311700"/>
              <a:gd name="connsiteX117" fmla="*/ 989730 w 1081194"/>
              <a:gd name="connsiteY117" fmla="*/ 195570 h 2311700"/>
              <a:gd name="connsiteX118" fmla="*/ 990548 w 1081194"/>
              <a:gd name="connsiteY118" fmla="*/ 193796 h 2311700"/>
              <a:gd name="connsiteX119" fmla="*/ 991366 w 1081194"/>
              <a:gd name="connsiteY119" fmla="*/ 192037 h 2311700"/>
              <a:gd name="connsiteX120" fmla="*/ 992183 w 1081194"/>
              <a:gd name="connsiteY120" fmla="*/ 190293 h 2311700"/>
              <a:gd name="connsiteX121" fmla="*/ 993001 w 1081194"/>
              <a:gd name="connsiteY121" fmla="*/ 188564 h 2311700"/>
              <a:gd name="connsiteX122" fmla="*/ 993802 w 1081194"/>
              <a:gd name="connsiteY122" fmla="*/ 186848 h 2311700"/>
              <a:gd name="connsiteX123" fmla="*/ 994602 w 1081194"/>
              <a:gd name="connsiteY123" fmla="*/ 185146 h 2311700"/>
              <a:gd name="connsiteX124" fmla="*/ 995385 w 1081194"/>
              <a:gd name="connsiteY124" fmla="*/ 183458 h 2311700"/>
              <a:gd name="connsiteX125" fmla="*/ 996169 w 1081194"/>
              <a:gd name="connsiteY125" fmla="*/ 181784 h 2311700"/>
              <a:gd name="connsiteX126" fmla="*/ 996952 w 1081194"/>
              <a:gd name="connsiteY126" fmla="*/ 180124 h 2311700"/>
              <a:gd name="connsiteX127" fmla="*/ 997717 w 1081194"/>
              <a:gd name="connsiteY127" fmla="*/ 178476 h 2311700"/>
              <a:gd name="connsiteX128" fmla="*/ 998483 w 1081194"/>
              <a:gd name="connsiteY128" fmla="*/ 176842 h 2311700"/>
              <a:gd name="connsiteX129" fmla="*/ 999231 w 1081194"/>
              <a:gd name="connsiteY129" fmla="*/ 175218 h 2311700"/>
              <a:gd name="connsiteX130" fmla="*/ 999997 w 1081194"/>
              <a:gd name="connsiteY130" fmla="*/ 173610 h 2311700"/>
              <a:gd name="connsiteX131" fmla="*/ 1000745 w 1081194"/>
              <a:gd name="connsiteY131" fmla="*/ 172013 h 2311700"/>
              <a:gd name="connsiteX132" fmla="*/ 1001476 w 1081194"/>
              <a:gd name="connsiteY132" fmla="*/ 170427 h 2311700"/>
              <a:gd name="connsiteX133" fmla="*/ 1002224 w 1081194"/>
              <a:gd name="connsiteY133" fmla="*/ 168854 h 2311700"/>
              <a:gd name="connsiteX134" fmla="*/ 1002955 w 1081194"/>
              <a:gd name="connsiteY134" fmla="*/ 167293 h 2311700"/>
              <a:gd name="connsiteX135" fmla="*/ 1003669 w 1081194"/>
              <a:gd name="connsiteY135" fmla="*/ 165743 h 2311700"/>
              <a:gd name="connsiteX136" fmla="*/ 1004400 w 1081194"/>
              <a:gd name="connsiteY136" fmla="*/ 164204 h 2311700"/>
              <a:gd name="connsiteX137" fmla="*/ 1005113 w 1081194"/>
              <a:gd name="connsiteY137" fmla="*/ 162678 h 2311700"/>
              <a:gd name="connsiteX138" fmla="*/ 1005809 w 1081194"/>
              <a:gd name="connsiteY138" fmla="*/ 161163 h 2311700"/>
              <a:gd name="connsiteX139" fmla="*/ 1006523 w 1081194"/>
              <a:gd name="connsiteY139" fmla="*/ 159657 h 2311700"/>
              <a:gd name="connsiteX140" fmla="*/ 1007219 w 1081194"/>
              <a:gd name="connsiteY140" fmla="*/ 158163 h 2311700"/>
              <a:gd name="connsiteX141" fmla="*/ 1007915 w 1081194"/>
              <a:gd name="connsiteY141" fmla="*/ 156680 h 2311700"/>
              <a:gd name="connsiteX142" fmla="*/ 1008594 w 1081194"/>
              <a:gd name="connsiteY142" fmla="*/ 155206 h 2311700"/>
              <a:gd name="connsiteX143" fmla="*/ 1009289 w 1081194"/>
              <a:gd name="connsiteY143" fmla="*/ 153744 h 2311700"/>
              <a:gd name="connsiteX144" fmla="*/ 1009968 w 1081194"/>
              <a:gd name="connsiteY144" fmla="*/ 152291 h 2311700"/>
              <a:gd name="connsiteX145" fmla="*/ 1010629 w 1081194"/>
              <a:gd name="connsiteY145" fmla="*/ 150848 h 2311700"/>
              <a:gd name="connsiteX146" fmla="*/ 1011308 w 1081194"/>
              <a:gd name="connsiteY146" fmla="*/ 149416 h 2311700"/>
              <a:gd name="connsiteX147" fmla="*/ 1011969 w 1081194"/>
              <a:gd name="connsiteY147" fmla="*/ 147993 h 2311700"/>
              <a:gd name="connsiteX148" fmla="*/ 1012631 w 1081194"/>
              <a:gd name="connsiteY148" fmla="*/ 146580 h 2311700"/>
              <a:gd name="connsiteX149" fmla="*/ 1013292 w 1081194"/>
              <a:gd name="connsiteY149" fmla="*/ 145177 h 2311700"/>
              <a:gd name="connsiteX150" fmla="*/ 1013936 w 1081194"/>
              <a:gd name="connsiteY150" fmla="*/ 143782 h 2311700"/>
              <a:gd name="connsiteX151" fmla="*/ 1014597 w 1081194"/>
              <a:gd name="connsiteY151" fmla="*/ 142396 h 2311700"/>
              <a:gd name="connsiteX152" fmla="*/ 1015241 w 1081194"/>
              <a:gd name="connsiteY152" fmla="*/ 141022 h 2311700"/>
              <a:gd name="connsiteX153" fmla="*/ 1015867 w 1081194"/>
              <a:gd name="connsiteY153" fmla="*/ 139654 h 2311700"/>
              <a:gd name="connsiteX154" fmla="*/ 1016511 w 1081194"/>
              <a:gd name="connsiteY154" fmla="*/ 138296 h 2311700"/>
              <a:gd name="connsiteX155" fmla="*/ 1017138 w 1081194"/>
              <a:gd name="connsiteY155" fmla="*/ 136948 h 2311700"/>
              <a:gd name="connsiteX156" fmla="*/ 1017764 w 1081194"/>
              <a:gd name="connsiteY156" fmla="*/ 135608 h 2311700"/>
              <a:gd name="connsiteX157" fmla="*/ 1018391 w 1081194"/>
              <a:gd name="connsiteY157" fmla="*/ 134275 h 2311700"/>
              <a:gd name="connsiteX158" fmla="*/ 1019000 w 1081194"/>
              <a:gd name="connsiteY158" fmla="*/ 132952 h 2311700"/>
              <a:gd name="connsiteX159" fmla="*/ 1019626 w 1081194"/>
              <a:gd name="connsiteY159" fmla="*/ 131637 h 2311700"/>
              <a:gd name="connsiteX160" fmla="*/ 1020235 w 1081194"/>
              <a:gd name="connsiteY160" fmla="*/ 130330 h 2311700"/>
              <a:gd name="connsiteX161" fmla="*/ 1020844 w 1081194"/>
              <a:gd name="connsiteY161" fmla="*/ 129032 h 2311700"/>
              <a:gd name="connsiteX162" fmla="*/ 1021453 w 1081194"/>
              <a:gd name="connsiteY162" fmla="*/ 127740 h 2311700"/>
              <a:gd name="connsiteX163" fmla="*/ 1022045 w 1081194"/>
              <a:gd name="connsiteY163" fmla="*/ 126458 h 2311700"/>
              <a:gd name="connsiteX164" fmla="*/ 1022637 w 1081194"/>
              <a:gd name="connsiteY164" fmla="*/ 125182 h 2311700"/>
              <a:gd name="connsiteX165" fmla="*/ 1023228 w 1081194"/>
              <a:gd name="connsiteY165" fmla="*/ 123916 h 2311700"/>
              <a:gd name="connsiteX166" fmla="*/ 1023820 w 1081194"/>
              <a:gd name="connsiteY166" fmla="*/ 122657 h 2311700"/>
              <a:gd name="connsiteX167" fmla="*/ 1024412 w 1081194"/>
              <a:gd name="connsiteY167" fmla="*/ 121404 h 2311700"/>
              <a:gd name="connsiteX168" fmla="*/ 1024986 w 1081194"/>
              <a:gd name="connsiteY168" fmla="*/ 120160 h 2311700"/>
              <a:gd name="connsiteX169" fmla="*/ 1025578 w 1081194"/>
              <a:gd name="connsiteY169" fmla="*/ 118923 h 2311700"/>
              <a:gd name="connsiteX170" fmla="*/ 1026152 w 1081194"/>
              <a:gd name="connsiteY170" fmla="*/ 117694 h 2311700"/>
              <a:gd name="connsiteX171" fmla="*/ 1026709 w 1081194"/>
              <a:gd name="connsiteY171" fmla="*/ 116471 h 2311700"/>
              <a:gd name="connsiteX172" fmla="*/ 1027283 w 1081194"/>
              <a:gd name="connsiteY172" fmla="*/ 115256 h 2311700"/>
              <a:gd name="connsiteX173" fmla="*/ 1027857 w 1081194"/>
              <a:gd name="connsiteY173" fmla="*/ 114047 h 2311700"/>
              <a:gd name="connsiteX174" fmla="*/ 1028414 w 1081194"/>
              <a:gd name="connsiteY174" fmla="*/ 112846 h 2311700"/>
              <a:gd name="connsiteX175" fmla="*/ 1028971 w 1081194"/>
              <a:gd name="connsiteY175" fmla="*/ 111651 h 2311700"/>
              <a:gd name="connsiteX176" fmla="*/ 1029528 w 1081194"/>
              <a:gd name="connsiteY176" fmla="*/ 110464 h 2311700"/>
              <a:gd name="connsiteX177" fmla="*/ 1030085 w 1081194"/>
              <a:gd name="connsiteY177" fmla="*/ 109282 h 2311700"/>
              <a:gd name="connsiteX178" fmla="*/ 1030624 w 1081194"/>
              <a:gd name="connsiteY178" fmla="*/ 108109 h 2311700"/>
              <a:gd name="connsiteX179" fmla="*/ 1031181 w 1081194"/>
              <a:gd name="connsiteY179" fmla="*/ 106942 h 2311700"/>
              <a:gd name="connsiteX180" fmla="*/ 1031721 w 1081194"/>
              <a:gd name="connsiteY180" fmla="*/ 105779 h 2311700"/>
              <a:gd name="connsiteX181" fmla="*/ 1032260 w 1081194"/>
              <a:gd name="connsiteY181" fmla="*/ 104625 h 2311700"/>
              <a:gd name="connsiteX182" fmla="*/ 1032800 w 1081194"/>
              <a:gd name="connsiteY182" fmla="*/ 103477 h 2311700"/>
              <a:gd name="connsiteX183" fmla="*/ 1033322 w 1081194"/>
              <a:gd name="connsiteY183" fmla="*/ 102334 h 2311700"/>
              <a:gd name="connsiteX184" fmla="*/ 1033861 w 1081194"/>
              <a:gd name="connsiteY184" fmla="*/ 101199 h 2311700"/>
              <a:gd name="connsiteX185" fmla="*/ 1034383 w 1081194"/>
              <a:gd name="connsiteY185" fmla="*/ 100068 h 2311700"/>
              <a:gd name="connsiteX186" fmla="*/ 1034905 w 1081194"/>
              <a:gd name="connsiteY186" fmla="*/ 98945 h 2311700"/>
              <a:gd name="connsiteX187" fmla="*/ 1035427 w 1081194"/>
              <a:gd name="connsiteY187" fmla="*/ 97827 h 2311700"/>
              <a:gd name="connsiteX188" fmla="*/ 1035949 w 1081194"/>
              <a:gd name="connsiteY188" fmla="*/ 96716 h 2311700"/>
              <a:gd name="connsiteX189" fmla="*/ 1036471 w 1081194"/>
              <a:gd name="connsiteY189" fmla="*/ 95610 h 2311700"/>
              <a:gd name="connsiteX190" fmla="*/ 1036993 w 1081194"/>
              <a:gd name="connsiteY190" fmla="*/ 94510 h 2311700"/>
              <a:gd name="connsiteX191" fmla="*/ 1037498 w 1081194"/>
              <a:gd name="connsiteY191" fmla="*/ 93415 h 2311700"/>
              <a:gd name="connsiteX192" fmla="*/ 1038003 w 1081194"/>
              <a:gd name="connsiteY192" fmla="*/ 92328 h 2311700"/>
              <a:gd name="connsiteX193" fmla="*/ 1038507 w 1081194"/>
              <a:gd name="connsiteY193" fmla="*/ 91245 h 2311700"/>
              <a:gd name="connsiteX194" fmla="*/ 1039012 w 1081194"/>
              <a:gd name="connsiteY194" fmla="*/ 90167 h 2311700"/>
              <a:gd name="connsiteX195" fmla="*/ 1039517 w 1081194"/>
              <a:gd name="connsiteY195" fmla="*/ 89096 h 2311700"/>
              <a:gd name="connsiteX196" fmla="*/ 1040021 w 1081194"/>
              <a:gd name="connsiteY196" fmla="*/ 88030 h 2311700"/>
              <a:gd name="connsiteX197" fmla="*/ 1040509 w 1081194"/>
              <a:gd name="connsiteY197" fmla="*/ 86969 h 2311700"/>
              <a:gd name="connsiteX198" fmla="*/ 1041013 w 1081194"/>
              <a:gd name="connsiteY198" fmla="*/ 85914 h 2311700"/>
              <a:gd name="connsiteX199" fmla="*/ 1041500 w 1081194"/>
              <a:gd name="connsiteY199" fmla="*/ 84863 h 2311700"/>
              <a:gd name="connsiteX200" fmla="*/ 1041988 w 1081194"/>
              <a:gd name="connsiteY200" fmla="*/ 83818 h 2311700"/>
              <a:gd name="connsiteX201" fmla="*/ 1042475 w 1081194"/>
              <a:gd name="connsiteY201" fmla="*/ 82779 h 2311700"/>
              <a:gd name="connsiteX202" fmla="*/ 1042962 w 1081194"/>
              <a:gd name="connsiteY202" fmla="*/ 81745 h 2311700"/>
              <a:gd name="connsiteX203" fmla="*/ 1043432 w 1081194"/>
              <a:gd name="connsiteY203" fmla="*/ 80715 h 2311700"/>
              <a:gd name="connsiteX204" fmla="*/ 1043919 w 1081194"/>
              <a:gd name="connsiteY204" fmla="*/ 79691 h 2311700"/>
              <a:gd name="connsiteX205" fmla="*/ 1044389 w 1081194"/>
              <a:gd name="connsiteY205" fmla="*/ 78672 h 2311700"/>
              <a:gd name="connsiteX206" fmla="*/ 1044877 w 1081194"/>
              <a:gd name="connsiteY206" fmla="*/ 77657 h 2311700"/>
              <a:gd name="connsiteX207" fmla="*/ 1045346 w 1081194"/>
              <a:gd name="connsiteY207" fmla="*/ 76648 h 2311700"/>
              <a:gd name="connsiteX208" fmla="*/ 1045816 w 1081194"/>
              <a:gd name="connsiteY208" fmla="*/ 75643 h 2311700"/>
              <a:gd name="connsiteX209" fmla="*/ 1046286 w 1081194"/>
              <a:gd name="connsiteY209" fmla="*/ 74644 h 2311700"/>
              <a:gd name="connsiteX210" fmla="*/ 1046738 w 1081194"/>
              <a:gd name="connsiteY210" fmla="*/ 73649 h 2311700"/>
              <a:gd name="connsiteX211" fmla="*/ 1047208 w 1081194"/>
              <a:gd name="connsiteY211" fmla="*/ 72659 h 2311700"/>
              <a:gd name="connsiteX212" fmla="*/ 1047661 w 1081194"/>
              <a:gd name="connsiteY212" fmla="*/ 71673 h 2311700"/>
              <a:gd name="connsiteX213" fmla="*/ 1048131 w 1081194"/>
              <a:gd name="connsiteY213" fmla="*/ 70692 h 2311700"/>
              <a:gd name="connsiteX214" fmla="*/ 1048583 w 1081194"/>
              <a:gd name="connsiteY214" fmla="*/ 69716 h 2311700"/>
              <a:gd name="connsiteX215" fmla="*/ 1049036 w 1081194"/>
              <a:gd name="connsiteY215" fmla="*/ 68744 h 2311700"/>
              <a:gd name="connsiteX216" fmla="*/ 1049488 w 1081194"/>
              <a:gd name="connsiteY216" fmla="*/ 67777 h 2311700"/>
              <a:gd name="connsiteX217" fmla="*/ 1049940 w 1081194"/>
              <a:gd name="connsiteY217" fmla="*/ 66814 h 2311700"/>
              <a:gd name="connsiteX218" fmla="*/ 1050393 w 1081194"/>
              <a:gd name="connsiteY218" fmla="*/ 65856 h 2311700"/>
              <a:gd name="connsiteX219" fmla="*/ 1050828 w 1081194"/>
              <a:gd name="connsiteY219" fmla="*/ 64902 h 2311700"/>
              <a:gd name="connsiteX220" fmla="*/ 1051280 w 1081194"/>
              <a:gd name="connsiteY220" fmla="*/ 63952 h 2311700"/>
              <a:gd name="connsiteX221" fmla="*/ 1051715 w 1081194"/>
              <a:gd name="connsiteY221" fmla="*/ 63007 h 2311700"/>
              <a:gd name="connsiteX222" fmla="*/ 1052168 w 1081194"/>
              <a:gd name="connsiteY222" fmla="*/ 62066 h 2311700"/>
              <a:gd name="connsiteX223" fmla="*/ 1052603 w 1081194"/>
              <a:gd name="connsiteY223" fmla="*/ 61129 h 2311700"/>
              <a:gd name="connsiteX224" fmla="*/ 1053038 w 1081194"/>
              <a:gd name="connsiteY224" fmla="*/ 60197 h 2311700"/>
              <a:gd name="connsiteX225" fmla="*/ 1053473 w 1081194"/>
              <a:gd name="connsiteY225" fmla="*/ 59268 h 2311700"/>
              <a:gd name="connsiteX226" fmla="*/ 1053908 w 1081194"/>
              <a:gd name="connsiteY226" fmla="*/ 58344 h 2311700"/>
              <a:gd name="connsiteX227" fmla="*/ 1054326 w 1081194"/>
              <a:gd name="connsiteY227" fmla="*/ 57424 h 2311700"/>
              <a:gd name="connsiteX228" fmla="*/ 1054761 w 1081194"/>
              <a:gd name="connsiteY228" fmla="*/ 56507 h 2311700"/>
              <a:gd name="connsiteX229" fmla="*/ 1055196 w 1081194"/>
              <a:gd name="connsiteY229" fmla="*/ 55595 h 2311700"/>
              <a:gd name="connsiteX230" fmla="*/ 1055613 w 1081194"/>
              <a:gd name="connsiteY230" fmla="*/ 54687 h 2311700"/>
              <a:gd name="connsiteX231" fmla="*/ 1056031 w 1081194"/>
              <a:gd name="connsiteY231" fmla="*/ 53783 h 2311700"/>
              <a:gd name="connsiteX232" fmla="*/ 1056449 w 1081194"/>
              <a:gd name="connsiteY232" fmla="*/ 52882 h 2311700"/>
              <a:gd name="connsiteX233" fmla="*/ 1056884 w 1081194"/>
              <a:gd name="connsiteY233" fmla="*/ 51986 h 2311700"/>
              <a:gd name="connsiteX234" fmla="*/ 1057302 w 1081194"/>
              <a:gd name="connsiteY234" fmla="*/ 51093 h 2311700"/>
              <a:gd name="connsiteX235" fmla="*/ 1057702 w 1081194"/>
              <a:gd name="connsiteY235" fmla="*/ 50204 h 2311700"/>
              <a:gd name="connsiteX236" fmla="*/ 1058119 w 1081194"/>
              <a:gd name="connsiteY236" fmla="*/ 49319 h 2311700"/>
              <a:gd name="connsiteX237" fmla="*/ 1058537 w 1081194"/>
              <a:gd name="connsiteY237" fmla="*/ 48438 h 2311700"/>
              <a:gd name="connsiteX238" fmla="*/ 1058955 w 1081194"/>
              <a:gd name="connsiteY238" fmla="*/ 47560 h 2311700"/>
              <a:gd name="connsiteX239" fmla="*/ 1059355 w 1081194"/>
              <a:gd name="connsiteY239" fmla="*/ 46686 h 2311700"/>
              <a:gd name="connsiteX240" fmla="*/ 1059755 w 1081194"/>
              <a:gd name="connsiteY240" fmla="*/ 45816 h 2311700"/>
              <a:gd name="connsiteX241" fmla="*/ 1060173 w 1081194"/>
              <a:gd name="connsiteY241" fmla="*/ 44949 h 2311700"/>
              <a:gd name="connsiteX242" fmla="*/ 1060573 w 1081194"/>
              <a:gd name="connsiteY242" fmla="*/ 44086 h 2311700"/>
              <a:gd name="connsiteX243" fmla="*/ 1060973 w 1081194"/>
              <a:gd name="connsiteY243" fmla="*/ 43226 h 2311700"/>
              <a:gd name="connsiteX244" fmla="*/ 1061374 w 1081194"/>
              <a:gd name="connsiteY244" fmla="*/ 42370 h 2311700"/>
              <a:gd name="connsiteX245" fmla="*/ 1061774 w 1081194"/>
              <a:gd name="connsiteY245" fmla="*/ 41518 h 2311700"/>
              <a:gd name="connsiteX246" fmla="*/ 1062174 w 1081194"/>
              <a:gd name="connsiteY246" fmla="*/ 40669 h 2311700"/>
              <a:gd name="connsiteX247" fmla="*/ 1062557 w 1081194"/>
              <a:gd name="connsiteY247" fmla="*/ 39823 h 2311700"/>
              <a:gd name="connsiteX248" fmla="*/ 1062957 w 1081194"/>
              <a:gd name="connsiteY248" fmla="*/ 38981 h 2311700"/>
              <a:gd name="connsiteX249" fmla="*/ 1063357 w 1081194"/>
              <a:gd name="connsiteY249" fmla="*/ 38142 h 2311700"/>
              <a:gd name="connsiteX250" fmla="*/ 1063740 w 1081194"/>
              <a:gd name="connsiteY250" fmla="*/ 37307 h 2311700"/>
              <a:gd name="connsiteX251" fmla="*/ 1064123 w 1081194"/>
              <a:gd name="connsiteY251" fmla="*/ 36475 h 2311700"/>
              <a:gd name="connsiteX252" fmla="*/ 1064523 w 1081194"/>
              <a:gd name="connsiteY252" fmla="*/ 35646 h 2311700"/>
              <a:gd name="connsiteX253" fmla="*/ 1064906 w 1081194"/>
              <a:gd name="connsiteY253" fmla="*/ 34821 h 2311700"/>
              <a:gd name="connsiteX254" fmla="*/ 1065289 w 1081194"/>
              <a:gd name="connsiteY254" fmla="*/ 33998 h 2311700"/>
              <a:gd name="connsiteX255" fmla="*/ 1065672 w 1081194"/>
              <a:gd name="connsiteY255" fmla="*/ 33179 h 2311700"/>
              <a:gd name="connsiteX256" fmla="*/ 1066055 w 1081194"/>
              <a:gd name="connsiteY256" fmla="*/ 32363 h 2311700"/>
              <a:gd name="connsiteX257" fmla="*/ 1066438 w 1081194"/>
              <a:gd name="connsiteY257" fmla="*/ 31551 h 2311700"/>
              <a:gd name="connsiteX258" fmla="*/ 1066820 w 1081194"/>
              <a:gd name="connsiteY258" fmla="*/ 30741 h 2311700"/>
              <a:gd name="connsiteX259" fmla="*/ 1067186 w 1081194"/>
              <a:gd name="connsiteY259" fmla="*/ 29935 h 2311700"/>
              <a:gd name="connsiteX260" fmla="*/ 1067569 w 1081194"/>
              <a:gd name="connsiteY260" fmla="*/ 29132 h 2311700"/>
              <a:gd name="connsiteX261" fmla="*/ 1067934 w 1081194"/>
              <a:gd name="connsiteY261" fmla="*/ 28332 h 2311700"/>
              <a:gd name="connsiteX262" fmla="*/ 1068317 w 1081194"/>
              <a:gd name="connsiteY262" fmla="*/ 27535 h 2311700"/>
              <a:gd name="connsiteX263" fmla="*/ 1068682 w 1081194"/>
              <a:gd name="connsiteY263" fmla="*/ 26741 h 2311700"/>
              <a:gd name="connsiteX264" fmla="*/ 1069048 w 1081194"/>
              <a:gd name="connsiteY264" fmla="*/ 25949 h 2311700"/>
              <a:gd name="connsiteX265" fmla="*/ 1069431 w 1081194"/>
              <a:gd name="connsiteY265" fmla="*/ 25161 h 2311700"/>
              <a:gd name="connsiteX266" fmla="*/ 1069796 w 1081194"/>
              <a:gd name="connsiteY266" fmla="*/ 24376 h 2311700"/>
              <a:gd name="connsiteX267" fmla="*/ 1070162 w 1081194"/>
              <a:gd name="connsiteY267" fmla="*/ 23594 h 2311700"/>
              <a:gd name="connsiteX268" fmla="*/ 1070527 w 1081194"/>
              <a:gd name="connsiteY268" fmla="*/ 22815 h 2311700"/>
              <a:gd name="connsiteX269" fmla="*/ 1070875 w 1081194"/>
              <a:gd name="connsiteY269" fmla="*/ 22039 h 2311700"/>
              <a:gd name="connsiteX270" fmla="*/ 1071241 w 1081194"/>
              <a:gd name="connsiteY270" fmla="*/ 21265 h 2311700"/>
              <a:gd name="connsiteX271" fmla="*/ 1071606 w 1081194"/>
              <a:gd name="connsiteY271" fmla="*/ 20495 h 2311700"/>
              <a:gd name="connsiteX272" fmla="*/ 1071971 w 1081194"/>
              <a:gd name="connsiteY272" fmla="*/ 19727 h 2311700"/>
              <a:gd name="connsiteX273" fmla="*/ 1072319 w 1081194"/>
              <a:gd name="connsiteY273" fmla="*/ 18962 h 2311700"/>
              <a:gd name="connsiteX274" fmla="*/ 1072685 w 1081194"/>
              <a:gd name="connsiteY274" fmla="*/ 18200 h 2311700"/>
              <a:gd name="connsiteX275" fmla="*/ 1073033 w 1081194"/>
              <a:gd name="connsiteY275" fmla="*/ 17441 h 2311700"/>
              <a:gd name="connsiteX276" fmla="*/ 1073381 w 1081194"/>
              <a:gd name="connsiteY276" fmla="*/ 16684 h 2311700"/>
              <a:gd name="connsiteX277" fmla="*/ 1073746 w 1081194"/>
              <a:gd name="connsiteY277" fmla="*/ 15930 h 2311700"/>
              <a:gd name="connsiteX278" fmla="*/ 1074094 w 1081194"/>
              <a:gd name="connsiteY278" fmla="*/ 15179 h 2311700"/>
              <a:gd name="connsiteX279" fmla="*/ 1074442 w 1081194"/>
              <a:gd name="connsiteY279" fmla="*/ 14431 h 2311700"/>
              <a:gd name="connsiteX280" fmla="*/ 1074790 w 1081194"/>
              <a:gd name="connsiteY280" fmla="*/ 13685 h 2311700"/>
              <a:gd name="connsiteX281" fmla="*/ 1075139 w 1081194"/>
              <a:gd name="connsiteY281" fmla="*/ 12942 h 2311700"/>
              <a:gd name="connsiteX282" fmla="*/ 1075487 w 1081194"/>
              <a:gd name="connsiteY282" fmla="*/ 12201 h 2311700"/>
              <a:gd name="connsiteX283" fmla="*/ 1075834 w 1081194"/>
              <a:gd name="connsiteY283" fmla="*/ 11464 h 2311700"/>
              <a:gd name="connsiteX284" fmla="*/ 1076165 w 1081194"/>
              <a:gd name="connsiteY284" fmla="*/ 10728 h 2311700"/>
              <a:gd name="connsiteX285" fmla="*/ 1076513 w 1081194"/>
              <a:gd name="connsiteY285" fmla="*/ 9995 h 2311700"/>
              <a:gd name="connsiteX286" fmla="*/ 1076861 w 1081194"/>
              <a:gd name="connsiteY286" fmla="*/ 9265 h 2311700"/>
              <a:gd name="connsiteX287" fmla="*/ 1077192 w 1081194"/>
              <a:gd name="connsiteY287" fmla="*/ 8538 h 2311700"/>
              <a:gd name="connsiteX288" fmla="*/ 1077540 w 1081194"/>
              <a:gd name="connsiteY288" fmla="*/ 7813 h 2311700"/>
              <a:gd name="connsiteX289" fmla="*/ 1077871 w 1081194"/>
              <a:gd name="connsiteY289" fmla="*/ 7090 h 2311700"/>
              <a:gd name="connsiteX290" fmla="*/ 1078219 w 1081194"/>
              <a:gd name="connsiteY290" fmla="*/ 6371 h 2311700"/>
              <a:gd name="connsiteX291" fmla="*/ 1078549 w 1081194"/>
              <a:gd name="connsiteY291" fmla="*/ 5653 h 2311700"/>
              <a:gd name="connsiteX292" fmla="*/ 1078880 w 1081194"/>
              <a:gd name="connsiteY292" fmla="*/ 4938 h 2311700"/>
              <a:gd name="connsiteX293" fmla="*/ 1079211 w 1081194"/>
              <a:gd name="connsiteY293" fmla="*/ 4225 h 2311700"/>
              <a:gd name="connsiteX294" fmla="*/ 1079541 w 1081194"/>
              <a:gd name="connsiteY294" fmla="*/ 3515 h 2311700"/>
              <a:gd name="connsiteX295" fmla="*/ 1079872 w 1081194"/>
              <a:gd name="connsiteY295" fmla="*/ 2807 h 2311700"/>
              <a:gd name="connsiteX296" fmla="*/ 1080202 w 1081194"/>
              <a:gd name="connsiteY296" fmla="*/ 2102 h 2311700"/>
              <a:gd name="connsiteX297" fmla="*/ 1080533 w 1081194"/>
              <a:gd name="connsiteY297" fmla="*/ 1399 h 2311700"/>
              <a:gd name="connsiteX298" fmla="*/ 1080864 w 1081194"/>
              <a:gd name="connsiteY298" fmla="*/ 698 h 2311700"/>
              <a:gd name="connsiteX299" fmla="*/ 1081194 w 1081194"/>
              <a:gd name="connsiteY299" fmla="*/ 0 h 231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1081194" h="2311700">
                <a:moveTo>
                  <a:pt x="0" y="2311700"/>
                </a:moveTo>
                <a:lnTo>
                  <a:pt x="525900" y="1187269"/>
                </a:lnTo>
                <a:lnTo>
                  <a:pt x="593253" y="1043261"/>
                </a:lnTo>
                <a:lnTo>
                  <a:pt x="632708" y="958904"/>
                </a:lnTo>
                <a:lnTo>
                  <a:pt x="660717" y="899017"/>
                </a:lnTo>
                <a:lnTo>
                  <a:pt x="682448" y="852552"/>
                </a:lnTo>
                <a:lnTo>
                  <a:pt x="700209" y="814581"/>
                </a:lnTo>
                <a:lnTo>
                  <a:pt x="715226" y="782471"/>
                </a:lnTo>
                <a:lnTo>
                  <a:pt x="728236" y="754656"/>
                </a:lnTo>
                <a:lnTo>
                  <a:pt x="739713" y="730117"/>
                </a:lnTo>
                <a:lnTo>
                  <a:pt x="749978" y="708166"/>
                </a:lnTo>
                <a:lnTo>
                  <a:pt x="759267" y="688307"/>
                </a:lnTo>
                <a:lnTo>
                  <a:pt x="767745" y="670178"/>
                </a:lnTo>
                <a:lnTo>
                  <a:pt x="775547" y="653500"/>
                </a:lnTo>
                <a:lnTo>
                  <a:pt x="782769" y="638057"/>
                </a:lnTo>
                <a:lnTo>
                  <a:pt x="789493" y="623682"/>
                </a:lnTo>
                <a:lnTo>
                  <a:pt x="795782" y="610233"/>
                </a:lnTo>
                <a:lnTo>
                  <a:pt x="801691" y="597600"/>
                </a:lnTo>
                <a:lnTo>
                  <a:pt x="807262" y="585688"/>
                </a:lnTo>
                <a:lnTo>
                  <a:pt x="812531" y="574422"/>
                </a:lnTo>
                <a:lnTo>
                  <a:pt x="817531" y="563732"/>
                </a:lnTo>
                <a:lnTo>
                  <a:pt x="822287" y="553564"/>
                </a:lnTo>
                <a:lnTo>
                  <a:pt x="826820" y="543869"/>
                </a:lnTo>
                <a:lnTo>
                  <a:pt x="831153" y="534606"/>
                </a:lnTo>
                <a:lnTo>
                  <a:pt x="835302" y="525737"/>
                </a:lnTo>
                <a:lnTo>
                  <a:pt x="839280" y="517229"/>
                </a:lnTo>
                <a:lnTo>
                  <a:pt x="843103" y="509055"/>
                </a:lnTo>
                <a:lnTo>
                  <a:pt x="846782" y="501189"/>
                </a:lnTo>
                <a:lnTo>
                  <a:pt x="850326" y="493611"/>
                </a:lnTo>
                <a:lnTo>
                  <a:pt x="853748" y="486297"/>
                </a:lnTo>
                <a:lnTo>
                  <a:pt x="857052" y="479232"/>
                </a:lnTo>
                <a:lnTo>
                  <a:pt x="860247" y="472398"/>
                </a:lnTo>
                <a:lnTo>
                  <a:pt x="863343" y="465782"/>
                </a:lnTo>
                <a:lnTo>
                  <a:pt x="866343" y="459367"/>
                </a:lnTo>
                <a:lnTo>
                  <a:pt x="869253" y="453146"/>
                </a:lnTo>
                <a:lnTo>
                  <a:pt x="872077" y="447104"/>
                </a:lnTo>
                <a:lnTo>
                  <a:pt x="874823" y="441233"/>
                </a:lnTo>
                <a:lnTo>
                  <a:pt x="877494" y="435523"/>
                </a:lnTo>
                <a:lnTo>
                  <a:pt x="880094" y="429965"/>
                </a:lnTo>
                <a:lnTo>
                  <a:pt x="882626" y="424551"/>
                </a:lnTo>
                <a:lnTo>
                  <a:pt x="885094" y="419275"/>
                </a:lnTo>
                <a:lnTo>
                  <a:pt x="887500" y="414127"/>
                </a:lnTo>
                <a:lnTo>
                  <a:pt x="889843" y="409105"/>
                </a:lnTo>
                <a:lnTo>
                  <a:pt x="892140" y="404201"/>
                </a:lnTo>
                <a:lnTo>
                  <a:pt x="894385" y="399411"/>
                </a:lnTo>
                <a:lnTo>
                  <a:pt x="896577" y="394726"/>
                </a:lnTo>
                <a:lnTo>
                  <a:pt x="898718" y="390146"/>
                </a:lnTo>
                <a:lnTo>
                  <a:pt x="900806" y="385663"/>
                </a:lnTo>
                <a:lnTo>
                  <a:pt x="902859" y="381274"/>
                </a:lnTo>
                <a:lnTo>
                  <a:pt x="904878" y="376978"/>
                </a:lnTo>
                <a:lnTo>
                  <a:pt x="906844" y="372767"/>
                </a:lnTo>
                <a:lnTo>
                  <a:pt x="908776" y="368639"/>
                </a:lnTo>
                <a:lnTo>
                  <a:pt x="910673" y="364593"/>
                </a:lnTo>
                <a:lnTo>
                  <a:pt x="912517" y="360622"/>
                </a:lnTo>
                <a:lnTo>
                  <a:pt x="914345" y="356725"/>
                </a:lnTo>
                <a:lnTo>
                  <a:pt x="916137" y="352902"/>
                </a:lnTo>
                <a:lnTo>
                  <a:pt x="917895" y="349147"/>
                </a:lnTo>
                <a:lnTo>
                  <a:pt x="919617" y="345458"/>
                </a:lnTo>
                <a:lnTo>
                  <a:pt x="921305" y="341833"/>
                </a:lnTo>
                <a:lnTo>
                  <a:pt x="922976" y="338269"/>
                </a:lnTo>
                <a:lnTo>
                  <a:pt x="924612" y="334766"/>
                </a:lnTo>
                <a:lnTo>
                  <a:pt x="926230" y="331320"/>
                </a:lnTo>
                <a:lnTo>
                  <a:pt x="927814" y="327932"/>
                </a:lnTo>
                <a:lnTo>
                  <a:pt x="929380" y="324598"/>
                </a:lnTo>
                <a:lnTo>
                  <a:pt x="930911" y="321314"/>
                </a:lnTo>
                <a:lnTo>
                  <a:pt x="932425" y="318083"/>
                </a:lnTo>
                <a:lnTo>
                  <a:pt x="933904" y="314902"/>
                </a:lnTo>
                <a:lnTo>
                  <a:pt x="935384" y="311768"/>
                </a:lnTo>
                <a:lnTo>
                  <a:pt x="936828" y="308679"/>
                </a:lnTo>
                <a:lnTo>
                  <a:pt x="938237" y="305637"/>
                </a:lnTo>
                <a:lnTo>
                  <a:pt x="939647" y="302637"/>
                </a:lnTo>
                <a:lnTo>
                  <a:pt x="941022" y="299680"/>
                </a:lnTo>
                <a:lnTo>
                  <a:pt x="942397" y="296765"/>
                </a:lnTo>
                <a:lnTo>
                  <a:pt x="943737" y="293891"/>
                </a:lnTo>
                <a:lnTo>
                  <a:pt x="945059" y="291054"/>
                </a:lnTo>
                <a:lnTo>
                  <a:pt x="946364" y="288258"/>
                </a:lnTo>
                <a:lnTo>
                  <a:pt x="947669" y="285496"/>
                </a:lnTo>
                <a:lnTo>
                  <a:pt x="948940" y="282773"/>
                </a:lnTo>
                <a:lnTo>
                  <a:pt x="950193" y="280082"/>
                </a:lnTo>
                <a:lnTo>
                  <a:pt x="951428" y="277427"/>
                </a:lnTo>
                <a:lnTo>
                  <a:pt x="952664" y="274806"/>
                </a:lnTo>
                <a:lnTo>
                  <a:pt x="953882" y="272217"/>
                </a:lnTo>
                <a:lnTo>
                  <a:pt x="955065" y="269658"/>
                </a:lnTo>
                <a:lnTo>
                  <a:pt x="956248" y="267132"/>
                </a:lnTo>
                <a:lnTo>
                  <a:pt x="957414" y="264636"/>
                </a:lnTo>
                <a:lnTo>
                  <a:pt x="958580" y="262169"/>
                </a:lnTo>
                <a:lnTo>
                  <a:pt x="959711" y="259731"/>
                </a:lnTo>
                <a:lnTo>
                  <a:pt x="960843" y="257322"/>
                </a:lnTo>
                <a:lnTo>
                  <a:pt x="961956" y="254940"/>
                </a:lnTo>
                <a:lnTo>
                  <a:pt x="963053" y="252584"/>
                </a:lnTo>
                <a:lnTo>
                  <a:pt x="964149" y="250255"/>
                </a:lnTo>
                <a:lnTo>
                  <a:pt x="965228" y="247953"/>
                </a:lnTo>
                <a:lnTo>
                  <a:pt x="966289" y="245675"/>
                </a:lnTo>
                <a:lnTo>
                  <a:pt x="967333" y="243422"/>
                </a:lnTo>
                <a:lnTo>
                  <a:pt x="968378" y="241192"/>
                </a:lnTo>
                <a:lnTo>
                  <a:pt x="969422" y="238986"/>
                </a:lnTo>
                <a:lnTo>
                  <a:pt x="970431" y="236804"/>
                </a:lnTo>
                <a:lnTo>
                  <a:pt x="971440" y="234644"/>
                </a:lnTo>
                <a:lnTo>
                  <a:pt x="972450" y="232505"/>
                </a:lnTo>
                <a:lnTo>
                  <a:pt x="973442" y="230389"/>
                </a:lnTo>
                <a:lnTo>
                  <a:pt x="974416" y="228296"/>
                </a:lnTo>
                <a:lnTo>
                  <a:pt x="975391" y="226221"/>
                </a:lnTo>
                <a:lnTo>
                  <a:pt x="976348" y="224168"/>
                </a:lnTo>
                <a:lnTo>
                  <a:pt x="977305" y="222134"/>
                </a:lnTo>
                <a:lnTo>
                  <a:pt x="978244" y="220120"/>
                </a:lnTo>
                <a:lnTo>
                  <a:pt x="979167" y="218126"/>
                </a:lnTo>
                <a:lnTo>
                  <a:pt x="980089" y="216149"/>
                </a:lnTo>
                <a:lnTo>
                  <a:pt x="981011" y="214193"/>
                </a:lnTo>
                <a:lnTo>
                  <a:pt x="981916" y="212255"/>
                </a:lnTo>
                <a:lnTo>
                  <a:pt x="982821" y="210333"/>
                </a:lnTo>
                <a:lnTo>
                  <a:pt x="983709" y="208430"/>
                </a:lnTo>
                <a:lnTo>
                  <a:pt x="984596" y="206543"/>
                </a:lnTo>
                <a:lnTo>
                  <a:pt x="985466" y="204674"/>
                </a:lnTo>
                <a:lnTo>
                  <a:pt x="986336" y="202821"/>
                </a:lnTo>
                <a:lnTo>
                  <a:pt x="987189" y="200985"/>
                </a:lnTo>
                <a:lnTo>
                  <a:pt x="988042" y="199163"/>
                </a:lnTo>
                <a:lnTo>
                  <a:pt x="988877" y="197359"/>
                </a:lnTo>
                <a:lnTo>
                  <a:pt x="989730" y="195570"/>
                </a:lnTo>
                <a:lnTo>
                  <a:pt x="990548" y="193796"/>
                </a:lnTo>
                <a:lnTo>
                  <a:pt x="991366" y="192037"/>
                </a:lnTo>
                <a:lnTo>
                  <a:pt x="992183" y="190293"/>
                </a:lnTo>
                <a:lnTo>
                  <a:pt x="993001" y="188564"/>
                </a:lnTo>
                <a:lnTo>
                  <a:pt x="993802" y="186848"/>
                </a:lnTo>
                <a:lnTo>
                  <a:pt x="994602" y="185146"/>
                </a:lnTo>
                <a:lnTo>
                  <a:pt x="995385" y="183458"/>
                </a:lnTo>
                <a:lnTo>
                  <a:pt x="996169" y="181784"/>
                </a:lnTo>
                <a:lnTo>
                  <a:pt x="996952" y="180124"/>
                </a:lnTo>
                <a:lnTo>
                  <a:pt x="997717" y="178476"/>
                </a:lnTo>
                <a:lnTo>
                  <a:pt x="998483" y="176842"/>
                </a:lnTo>
                <a:lnTo>
                  <a:pt x="999231" y="175218"/>
                </a:lnTo>
                <a:lnTo>
                  <a:pt x="999997" y="173610"/>
                </a:lnTo>
                <a:lnTo>
                  <a:pt x="1000745" y="172013"/>
                </a:lnTo>
                <a:lnTo>
                  <a:pt x="1001476" y="170427"/>
                </a:lnTo>
                <a:lnTo>
                  <a:pt x="1002224" y="168854"/>
                </a:lnTo>
                <a:lnTo>
                  <a:pt x="1002955" y="167293"/>
                </a:lnTo>
                <a:lnTo>
                  <a:pt x="1003669" y="165743"/>
                </a:lnTo>
                <a:lnTo>
                  <a:pt x="1004400" y="164204"/>
                </a:lnTo>
                <a:lnTo>
                  <a:pt x="1005113" y="162678"/>
                </a:lnTo>
                <a:lnTo>
                  <a:pt x="1005809" y="161163"/>
                </a:lnTo>
                <a:lnTo>
                  <a:pt x="1006523" y="159657"/>
                </a:lnTo>
                <a:lnTo>
                  <a:pt x="1007219" y="158163"/>
                </a:lnTo>
                <a:lnTo>
                  <a:pt x="1007915" y="156680"/>
                </a:lnTo>
                <a:lnTo>
                  <a:pt x="1008594" y="155206"/>
                </a:lnTo>
                <a:lnTo>
                  <a:pt x="1009289" y="153744"/>
                </a:lnTo>
                <a:lnTo>
                  <a:pt x="1009968" y="152291"/>
                </a:lnTo>
                <a:lnTo>
                  <a:pt x="1010629" y="150848"/>
                </a:lnTo>
                <a:lnTo>
                  <a:pt x="1011308" y="149416"/>
                </a:lnTo>
                <a:lnTo>
                  <a:pt x="1011969" y="147993"/>
                </a:lnTo>
                <a:lnTo>
                  <a:pt x="1012631" y="146580"/>
                </a:lnTo>
                <a:lnTo>
                  <a:pt x="1013292" y="145177"/>
                </a:lnTo>
                <a:lnTo>
                  <a:pt x="1013936" y="143782"/>
                </a:lnTo>
                <a:lnTo>
                  <a:pt x="1014597" y="142396"/>
                </a:lnTo>
                <a:lnTo>
                  <a:pt x="1015241" y="141022"/>
                </a:lnTo>
                <a:lnTo>
                  <a:pt x="1015867" y="139654"/>
                </a:lnTo>
                <a:lnTo>
                  <a:pt x="1016511" y="138296"/>
                </a:lnTo>
                <a:lnTo>
                  <a:pt x="1017138" y="136948"/>
                </a:lnTo>
                <a:lnTo>
                  <a:pt x="1017764" y="135608"/>
                </a:lnTo>
                <a:lnTo>
                  <a:pt x="1018391" y="134275"/>
                </a:lnTo>
                <a:lnTo>
                  <a:pt x="1019000" y="132952"/>
                </a:lnTo>
                <a:lnTo>
                  <a:pt x="1019626" y="131637"/>
                </a:lnTo>
                <a:lnTo>
                  <a:pt x="1020235" y="130330"/>
                </a:lnTo>
                <a:lnTo>
                  <a:pt x="1020844" y="129032"/>
                </a:lnTo>
                <a:lnTo>
                  <a:pt x="1021453" y="127740"/>
                </a:lnTo>
                <a:lnTo>
                  <a:pt x="1022045" y="126458"/>
                </a:lnTo>
                <a:lnTo>
                  <a:pt x="1022637" y="125182"/>
                </a:lnTo>
                <a:lnTo>
                  <a:pt x="1023228" y="123916"/>
                </a:lnTo>
                <a:lnTo>
                  <a:pt x="1023820" y="122657"/>
                </a:lnTo>
                <a:lnTo>
                  <a:pt x="1024412" y="121404"/>
                </a:lnTo>
                <a:lnTo>
                  <a:pt x="1024986" y="120160"/>
                </a:lnTo>
                <a:lnTo>
                  <a:pt x="1025578" y="118923"/>
                </a:lnTo>
                <a:lnTo>
                  <a:pt x="1026152" y="117694"/>
                </a:lnTo>
                <a:lnTo>
                  <a:pt x="1026709" y="116471"/>
                </a:lnTo>
                <a:lnTo>
                  <a:pt x="1027283" y="115256"/>
                </a:lnTo>
                <a:lnTo>
                  <a:pt x="1027857" y="114047"/>
                </a:lnTo>
                <a:lnTo>
                  <a:pt x="1028414" y="112846"/>
                </a:lnTo>
                <a:lnTo>
                  <a:pt x="1028971" y="111651"/>
                </a:lnTo>
                <a:lnTo>
                  <a:pt x="1029528" y="110464"/>
                </a:lnTo>
                <a:lnTo>
                  <a:pt x="1030085" y="109282"/>
                </a:lnTo>
                <a:lnTo>
                  <a:pt x="1030624" y="108109"/>
                </a:lnTo>
                <a:lnTo>
                  <a:pt x="1031181" y="106942"/>
                </a:lnTo>
                <a:lnTo>
                  <a:pt x="1031721" y="105779"/>
                </a:lnTo>
                <a:lnTo>
                  <a:pt x="1032260" y="104625"/>
                </a:lnTo>
                <a:lnTo>
                  <a:pt x="1032800" y="103477"/>
                </a:lnTo>
                <a:lnTo>
                  <a:pt x="1033322" y="102334"/>
                </a:lnTo>
                <a:lnTo>
                  <a:pt x="1033861" y="101199"/>
                </a:lnTo>
                <a:lnTo>
                  <a:pt x="1034383" y="100068"/>
                </a:lnTo>
                <a:lnTo>
                  <a:pt x="1034905" y="98945"/>
                </a:lnTo>
                <a:lnTo>
                  <a:pt x="1035427" y="97827"/>
                </a:lnTo>
                <a:lnTo>
                  <a:pt x="1035949" y="96716"/>
                </a:lnTo>
                <a:lnTo>
                  <a:pt x="1036471" y="95610"/>
                </a:lnTo>
                <a:lnTo>
                  <a:pt x="1036993" y="94510"/>
                </a:lnTo>
                <a:lnTo>
                  <a:pt x="1037498" y="93415"/>
                </a:lnTo>
                <a:lnTo>
                  <a:pt x="1038003" y="92328"/>
                </a:lnTo>
                <a:lnTo>
                  <a:pt x="1038507" y="91245"/>
                </a:lnTo>
                <a:lnTo>
                  <a:pt x="1039012" y="90167"/>
                </a:lnTo>
                <a:lnTo>
                  <a:pt x="1039517" y="89096"/>
                </a:lnTo>
                <a:lnTo>
                  <a:pt x="1040021" y="88030"/>
                </a:lnTo>
                <a:lnTo>
                  <a:pt x="1040509" y="86969"/>
                </a:lnTo>
                <a:lnTo>
                  <a:pt x="1041013" y="85914"/>
                </a:lnTo>
                <a:lnTo>
                  <a:pt x="1041500" y="84863"/>
                </a:lnTo>
                <a:lnTo>
                  <a:pt x="1041988" y="83818"/>
                </a:lnTo>
                <a:lnTo>
                  <a:pt x="1042475" y="82779"/>
                </a:lnTo>
                <a:lnTo>
                  <a:pt x="1042962" y="81745"/>
                </a:lnTo>
                <a:lnTo>
                  <a:pt x="1043432" y="80715"/>
                </a:lnTo>
                <a:lnTo>
                  <a:pt x="1043919" y="79691"/>
                </a:lnTo>
                <a:lnTo>
                  <a:pt x="1044389" y="78672"/>
                </a:lnTo>
                <a:lnTo>
                  <a:pt x="1044877" y="77657"/>
                </a:lnTo>
                <a:lnTo>
                  <a:pt x="1045346" y="76648"/>
                </a:lnTo>
                <a:lnTo>
                  <a:pt x="1045816" y="75643"/>
                </a:lnTo>
                <a:lnTo>
                  <a:pt x="1046286" y="74644"/>
                </a:lnTo>
                <a:lnTo>
                  <a:pt x="1046738" y="73649"/>
                </a:lnTo>
                <a:lnTo>
                  <a:pt x="1047208" y="72659"/>
                </a:lnTo>
                <a:lnTo>
                  <a:pt x="1047661" y="71673"/>
                </a:lnTo>
                <a:lnTo>
                  <a:pt x="1048131" y="70692"/>
                </a:lnTo>
                <a:lnTo>
                  <a:pt x="1048583" y="69716"/>
                </a:lnTo>
                <a:lnTo>
                  <a:pt x="1049036" y="68744"/>
                </a:lnTo>
                <a:lnTo>
                  <a:pt x="1049488" y="67777"/>
                </a:lnTo>
                <a:lnTo>
                  <a:pt x="1049940" y="66814"/>
                </a:lnTo>
                <a:lnTo>
                  <a:pt x="1050393" y="65856"/>
                </a:lnTo>
                <a:lnTo>
                  <a:pt x="1050828" y="64902"/>
                </a:lnTo>
                <a:lnTo>
                  <a:pt x="1051280" y="63952"/>
                </a:lnTo>
                <a:lnTo>
                  <a:pt x="1051715" y="63007"/>
                </a:lnTo>
                <a:lnTo>
                  <a:pt x="1052168" y="62066"/>
                </a:lnTo>
                <a:lnTo>
                  <a:pt x="1052603" y="61129"/>
                </a:lnTo>
                <a:lnTo>
                  <a:pt x="1053038" y="60197"/>
                </a:lnTo>
                <a:lnTo>
                  <a:pt x="1053473" y="59268"/>
                </a:lnTo>
                <a:lnTo>
                  <a:pt x="1053908" y="58344"/>
                </a:lnTo>
                <a:lnTo>
                  <a:pt x="1054326" y="57424"/>
                </a:lnTo>
                <a:lnTo>
                  <a:pt x="1054761" y="56507"/>
                </a:lnTo>
                <a:lnTo>
                  <a:pt x="1055196" y="55595"/>
                </a:lnTo>
                <a:lnTo>
                  <a:pt x="1055613" y="54687"/>
                </a:lnTo>
                <a:lnTo>
                  <a:pt x="1056031" y="53783"/>
                </a:lnTo>
                <a:lnTo>
                  <a:pt x="1056449" y="52882"/>
                </a:lnTo>
                <a:lnTo>
                  <a:pt x="1056884" y="51986"/>
                </a:lnTo>
                <a:lnTo>
                  <a:pt x="1057302" y="51093"/>
                </a:lnTo>
                <a:lnTo>
                  <a:pt x="1057702" y="50204"/>
                </a:lnTo>
                <a:lnTo>
                  <a:pt x="1058119" y="49319"/>
                </a:lnTo>
                <a:lnTo>
                  <a:pt x="1058537" y="48438"/>
                </a:lnTo>
                <a:lnTo>
                  <a:pt x="1058955" y="47560"/>
                </a:lnTo>
                <a:lnTo>
                  <a:pt x="1059355" y="46686"/>
                </a:lnTo>
                <a:lnTo>
                  <a:pt x="1059755" y="45816"/>
                </a:lnTo>
                <a:lnTo>
                  <a:pt x="1060173" y="44949"/>
                </a:lnTo>
                <a:lnTo>
                  <a:pt x="1060573" y="44086"/>
                </a:lnTo>
                <a:lnTo>
                  <a:pt x="1060973" y="43226"/>
                </a:lnTo>
                <a:lnTo>
                  <a:pt x="1061374" y="42370"/>
                </a:lnTo>
                <a:lnTo>
                  <a:pt x="1061774" y="41518"/>
                </a:lnTo>
                <a:lnTo>
                  <a:pt x="1062174" y="40669"/>
                </a:lnTo>
                <a:lnTo>
                  <a:pt x="1062557" y="39823"/>
                </a:lnTo>
                <a:lnTo>
                  <a:pt x="1062957" y="38981"/>
                </a:lnTo>
                <a:lnTo>
                  <a:pt x="1063357" y="38142"/>
                </a:lnTo>
                <a:lnTo>
                  <a:pt x="1063740" y="37307"/>
                </a:lnTo>
                <a:lnTo>
                  <a:pt x="1064123" y="36475"/>
                </a:lnTo>
                <a:lnTo>
                  <a:pt x="1064523" y="35646"/>
                </a:lnTo>
                <a:lnTo>
                  <a:pt x="1064906" y="34821"/>
                </a:lnTo>
                <a:lnTo>
                  <a:pt x="1065289" y="33998"/>
                </a:lnTo>
                <a:lnTo>
                  <a:pt x="1065672" y="33179"/>
                </a:lnTo>
                <a:lnTo>
                  <a:pt x="1066055" y="32363"/>
                </a:lnTo>
                <a:lnTo>
                  <a:pt x="1066438" y="31551"/>
                </a:lnTo>
                <a:lnTo>
                  <a:pt x="1066820" y="30741"/>
                </a:lnTo>
                <a:lnTo>
                  <a:pt x="1067186" y="29935"/>
                </a:lnTo>
                <a:lnTo>
                  <a:pt x="1067569" y="29132"/>
                </a:lnTo>
                <a:lnTo>
                  <a:pt x="1067934" y="28332"/>
                </a:lnTo>
                <a:lnTo>
                  <a:pt x="1068317" y="27535"/>
                </a:lnTo>
                <a:lnTo>
                  <a:pt x="1068682" y="26741"/>
                </a:lnTo>
                <a:lnTo>
                  <a:pt x="1069048" y="25949"/>
                </a:lnTo>
                <a:lnTo>
                  <a:pt x="1069431" y="25161"/>
                </a:lnTo>
                <a:lnTo>
                  <a:pt x="1069796" y="24376"/>
                </a:lnTo>
                <a:lnTo>
                  <a:pt x="1070162" y="23594"/>
                </a:lnTo>
                <a:lnTo>
                  <a:pt x="1070527" y="22815"/>
                </a:lnTo>
                <a:lnTo>
                  <a:pt x="1070875" y="22039"/>
                </a:lnTo>
                <a:lnTo>
                  <a:pt x="1071241" y="21265"/>
                </a:lnTo>
                <a:lnTo>
                  <a:pt x="1071606" y="20495"/>
                </a:lnTo>
                <a:lnTo>
                  <a:pt x="1071971" y="19727"/>
                </a:lnTo>
                <a:lnTo>
                  <a:pt x="1072319" y="18962"/>
                </a:lnTo>
                <a:lnTo>
                  <a:pt x="1072685" y="18200"/>
                </a:lnTo>
                <a:lnTo>
                  <a:pt x="1073033" y="17441"/>
                </a:lnTo>
                <a:lnTo>
                  <a:pt x="1073381" y="16684"/>
                </a:lnTo>
                <a:lnTo>
                  <a:pt x="1073746" y="15930"/>
                </a:lnTo>
                <a:lnTo>
                  <a:pt x="1074094" y="15179"/>
                </a:lnTo>
                <a:lnTo>
                  <a:pt x="1074442" y="14431"/>
                </a:lnTo>
                <a:lnTo>
                  <a:pt x="1074790" y="13685"/>
                </a:lnTo>
                <a:lnTo>
                  <a:pt x="1075139" y="12942"/>
                </a:lnTo>
                <a:lnTo>
                  <a:pt x="1075487" y="12201"/>
                </a:lnTo>
                <a:lnTo>
                  <a:pt x="1075834" y="11464"/>
                </a:lnTo>
                <a:lnTo>
                  <a:pt x="1076165" y="10728"/>
                </a:lnTo>
                <a:lnTo>
                  <a:pt x="1076513" y="9995"/>
                </a:lnTo>
                <a:lnTo>
                  <a:pt x="1076861" y="9265"/>
                </a:lnTo>
                <a:lnTo>
                  <a:pt x="1077192" y="8538"/>
                </a:lnTo>
                <a:lnTo>
                  <a:pt x="1077540" y="7813"/>
                </a:lnTo>
                <a:lnTo>
                  <a:pt x="1077871" y="7090"/>
                </a:lnTo>
                <a:lnTo>
                  <a:pt x="1078219" y="6371"/>
                </a:lnTo>
                <a:lnTo>
                  <a:pt x="1078549" y="5653"/>
                </a:lnTo>
                <a:lnTo>
                  <a:pt x="1078880" y="4938"/>
                </a:lnTo>
                <a:lnTo>
                  <a:pt x="1079211" y="4225"/>
                </a:lnTo>
                <a:lnTo>
                  <a:pt x="1079541" y="3515"/>
                </a:lnTo>
                <a:lnTo>
                  <a:pt x="1079872" y="2807"/>
                </a:lnTo>
                <a:lnTo>
                  <a:pt x="1080202" y="2102"/>
                </a:lnTo>
                <a:lnTo>
                  <a:pt x="1080533" y="1399"/>
                </a:lnTo>
                <a:lnTo>
                  <a:pt x="1080864" y="698"/>
                </a:lnTo>
                <a:lnTo>
                  <a:pt x="1081194" y="0"/>
                </a:lnTo>
              </a:path>
            </a:pathLst>
          </a:custGeom>
          <a:noFill/>
          <a:ln w="20860" cap="rnd">
            <a:solidFill>
              <a:srgbClr val="00A9AD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82" name="Freeform 81">
            <a:extLst>
              <a:ext uri="{FF2B5EF4-FFF2-40B4-BE49-F238E27FC236}">
                <a16:creationId xmlns:a16="http://schemas.microsoft.com/office/drawing/2014/main" id="{7B349B75-80FE-E683-0F95-7F341AA0EABC}"/>
              </a:ext>
            </a:extLst>
          </p:cNvPr>
          <p:cNvSpPr/>
          <p:nvPr/>
        </p:nvSpPr>
        <p:spPr>
          <a:xfrm>
            <a:off x="2686377" y="2408677"/>
            <a:ext cx="377400" cy="2263531"/>
          </a:xfrm>
          <a:custGeom>
            <a:avLst/>
            <a:gdLst>
              <a:gd name="connsiteX0" fmla="*/ 0 w 377400"/>
              <a:gd name="connsiteY0" fmla="*/ 2263532 h 2263531"/>
              <a:gd name="connsiteX1" fmla="*/ 67575 w 377400"/>
              <a:gd name="connsiteY1" fmla="*/ 2215381 h 2263531"/>
              <a:gd name="connsiteX2" fmla="*/ 107104 w 377400"/>
              <a:gd name="connsiteY2" fmla="*/ 2167212 h 2263531"/>
              <a:gd name="connsiteX3" fmla="*/ 135149 w 377400"/>
              <a:gd name="connsiteY3" fmla="*/ 2119061 h 2263531"/>
              <a:gd name="connsiteX4" fmla="*/ 156903 w 377400"/>
              <a:gd name="connsiteY4" fmla="*/ 2070892 h 2263531"/>
              <a:gd name="connsiteX5" fmla="*/ 174677 w 377400"/>
              <a:gd name="connsiteY5" fmla="*/ 2022741 h 2263531"/>
              <a:gd name="connsiteX6" fmla="*/ 189705 w 377400"/>
              <a:gd name="connsiteY6" fmla="*/ 1974573 h 2263531"/>
              <a:gd name="connsiteX7" fmla="*/ 202724 w 377400"/>
              <a:gd name="connsiteY7" fmla="*/ 1926422 h 2263531"/>
              <a:gd name="connsiteX8" fmla="*/ 214206 w 377400"/>
              <a:gd name="connsiteY8" fmla="*/ 1878253 h 2263531"/>
              <a:gd name="connsiteX9" fmla="*/ 224478 w 377400"/>
              <a:gd name="connsiteY9" fmla="*/ 1830102 h 2263531"/>
              <a:gd name="connsiteX10" fmla="*/ 233769 w 377400"/>
              <a:gd name="connsiteY10" fmla="*/ 1781933 h 2263531"/>
              <a:gd name="connsiteX11" fmla="*/ 242252 w 377400"/>
              <a:gd name="connsiteY11" fmla="*/ 1733782 h 2263531"/>
              <a:gd name="connsiteX12" fmla="*/ 250055 w 377400"/>
              <a:gd name="connsiteY12" fmla="*/ 1685614 h 2263531"/>
              <a:gd name="connsiteX13" fmla="*/ 257281 w 377400"/>
              <a:gd name="connsiteY13" fmla="*/ 1637454 h 2263531"/>
              <a:gd name="connsiteX14" fmla="*/ 264007 w 377400"/>
              <a:gd name="connsiteY14" fmla="*/ 1589294 h 2263531"/>
              <a:gd name="connsiteX15" fmla="*/ 270297 w 377400"/>
              <a:gd name="connsiteY15" fmla="*/ 1541134 h 2263531"/>
              <a:gd name="connsiteX16" fmla="*/ 276209 w 377400"/>
              <a:gd name="connsiteY16" fmla="*/ 1492973 h 2263531"/>
              <a:gd name="connsiteX17" fmla="*/ 281781 w 377400"/>
              <a:gd name="connsiteY17" fmla="*/ 1444813 h 2263531"/>
              <a:gd name="connsiteX18" fmla="*/ 287052 w 377400"/>
              <a:gd name="connsiteY18" fmla="*/ 1396653 h 2263531"/>
              <a:gd name="connsiteX19" fmla="*/ 292051 w 377400"/>
              <a:gd name="connsiteY19" fmla="*/ 1348491 h 2263531"/>
              <a:gd name="connsiteX20" fmla="*/ 296809 w 377400"/>
              <a:gd name="connsiteY20" fmla="*/ 1300331 h 2263531"/>
              <a:gd name="connsiteX21" fmla="*/ 301344 w 377400"/>
              <a:gd name="connsiteY21" fmla="*/ 1252171 h 2263531"/>
              <a:gd name="connsiteX22" fmla="*/ 305677 w 377400"/>
              <a:gd name="connsiteY22" fmla="*/ 1204010 h 2263531"/>
              <a:gd name="connsiteX23" fmla="*/ 309826 w 377400"/>
              <a:gd name="connsiteY23" fmla="*/ 1155850 h 2263531"/>
              <a:gd name="connsiteX24" fmla="*/ 313806 w 377400"/>
              <a:gd name="connsiteY24" fmla="*/ 1107690 h 2263531"/>
              <a:gd name="connsiteX25" fmla="*/ 317631 w 377400"/>
              <a:gd name="connsiteY25" fmla="*/ 1059529 h 2263531"/>
              <a:gd name="connsiteX26" fmla="*/ 321309 w 377400"/>
              <a:gd name="connsiteY26" fmla="*/ 1011369 h 2263531"/>
              <a:gd name="connsiteX27" fmla="*/ 324854 w 377400"/>
              <a:gd name="connsiteY27" fmla="*/ 963209 h 2263531"/>
              <a:gd name="connsiteX28" fmla="*/ 328275 w 377400"/>
              <a:gd name="connsiteY28" fmla="*/ 915047 h 2263531"/>
              <a:gd name="connsiteX29" fmla="*/ 331580 w 377400"/>
              <a:gd name="connsiteY29" fmla="*/ 866888 h 2263531"/>
              <a:gd name="connsiteX30" fmla="*/ 334777 w 377400"/>
              <a:gd name="connsiteY30" fmla="*/ 818728 h 2263531"/>
              <a:gd name="connsiteX31" fmla="*/ 337872 w 377400"/>
              <a:gd name="connsiteY31" fmla="*/ 770566 h 2263531"/>
              <a:gd name="connsiteX32" fmla="*/ 340873 w 377400"/>
              <a:gd name="connsiteY32" fmla="*/ 722406 h 2263531"/>
              <a:gd name="connsiteX33" fmla="*/ 343782 w 377400"/>
              <a:gd name="connsiteY33" fmla="*/ 674246 h 2263531"/>
              <a:gd name="connsiteX34" fmla="*/ 346608 w 377400"/>
              <a:gd name="connsiteY34" fmla="*/ 626085 h 2263531"/>
              <a:gd name="connsiteX35" fmla="*/ 349354 w 377400"/>
              <a:gd name="connsiteY35" fmla="*/ 577925 h 2263531"/>
              <a:gd name="connsiteX36" fmla="*/ 352025 w 377400"/>
              <a:gd name="connsiteY36" fmla="*/ 529765 h 2263531"/>
              <a:gd name="connsiteX37" fmla="*/ 354625 w 377400"/>
              <a:gd name="connsiteY37" fmla="*/ 481604 h 2263531"/>
              <a:gd name="connsiteX38" fmla="*/ 357159 w 377400"/>
              <a:gd name="connsiteY38" fmla="*/ 433444 h 2263531"/>
              <a:gd name="connsiteX39" fmla="*/ 359627 w 377400"/>
              <a:gd name="connsiteY39" fmla="*/ 385284 h 2263531"/>
              <a:gd name="connsiteX40" fmla="*/ 362033 w 377400"/>
              <a:gd name="connsiteY40" fmla="*/ 337122 h 2263531"/>
              <a:gd name="connsiteX41" fmla="*/ 364383 w 377400"/>
              <a:gd name="connsiteY41" fmla="*/ 288962 h 2263531"/>
              <a:gd name="connsiteX42" fmla="*/ 366676 w 377400"/>
              <a:gd name="connsiteY42" fmla="*/ 240803 h 2263531"/>
              <a:gd name="connsiteX43" fmla="*/ 368918 w 377400"/>
              <a:gd name="connsiteY43" fmla="*/ 192641 h 2263531"/>
              <a:gd name="connsiteX44" fmla="*/ 371108 w 377400"/>
              <a:gd name="connsiteY44" fmla="*/ 144481 h 2263531"/>
              <a:gd name="connsiteX45" fmla="*/ 373252 w 377400"/>
              <a:gd name="connsiteY45" fmla="*/ 96321 h 2263531"/>
              <a:gd name="connsiteX46" fmla="*/ 375348 w 377400"/>
              <a:gd name="connsiteY46" fmla="*/ 48160 h 2263531"/>
              <a:gd name="connsiteX47" fmla="*/ 377401 w 377400"/>
              <a:gd name="connsiteY47" fmla="*/ 0 h 2263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77400" h="2263531">
                <a:moveTo>
                  <a:pt x="0" y="2263532"/>
                </a:moveTo>
                <a:lnTo>
                  <a:pt x="67575" y="2215381"/>
                </a:lnTo>
                <a:lnTo>
                  <a:pt x="107104" y="2167212"/>
                </a:lnTo>
                <a:lnTo>
                  <a:pt x="135149" y="2119061"/>
                </a:lnTo>
                <a:lnTo>
                  <a:pt x="156903" y="2070892"/>
                </a:lnTo>
                <a:lnTo>
                  <a:pt x="174677" y="2022741"/>
                </a:lnTo>
                <a:lnTo>
                  <a:pt x="189705" y="1974573"/>
                </a:lnTo>
                <a:lnTo>
                  <a:pt x="202724" y="1926422"/>
                </a:lnTo>
                <a:lnTo>
                  <a:pt x="214206" y="1878253"/>
                </a:lnTo>
                <a:lnTo>
                  <a:pt x="224478" y="1830102"/>
                </a:lnTo>
                <a:lnTo>
                  <a:pt x="233769" y="1781933"/>
                </a:lnTo>
                <a:lnTo>
                  <a:pt x="242252" y="1733782"/>
                </a:lnTo>
                <a:lnTo>
                  <a:pt x="250055" y="1685614"/>
                </a:lnTo>
                <a:lnTo>
                  <a:pt x="257281" y="1637454"/>
                </a:lnTo>
                <a:lnTo>
                  <a:pt x="264007" y="1589294"/>
                </a:lnTo>
                <a:lnTo>
                  <a:pt x="270297" y="1541134"/>
                </a:lnTo>
                <a:lnTo>
                  <a:pt x="276209" y="1492973"/>
                </a:lnTo>
                <a:lnTo>
                  <a:pt x="281781" y="1444813"/>
                </a:lnTo>
                <a:lnTo>
                  <a:pt x="287052" y="1396653"/>
                </a:lnTo>
                <a:lnTo>
                  <a:pt x="292051" y="1348491"/>
                </a:lnTo>
                <a:lnTo>
                  <a:pt x="296809" y="1300331"/>
                </a:lnTo>
                <a:lnTo>
                  <a:pt x="301344" y="1252171"/>
                </a:lnTo>
                <a:lnTo>
                  <a:pt x="305677" y="1204010"/>
                </a:lnTo>
                <a:lnTo>
                  <a:pt x="309826" y="1155850"/>
                </a:lnTo>
                <a:lnTo>
                  <a:pt x="313806" y="1107690"/>
                </a:lnTo>
                <a:lnTo>
                  <a:pt x="317631" y="1059529"/>
                </a:lnTo>
                <a:lnTo>
                  <a:pt x="321309" y="1011369"/>
                </a:lnTo>
                <a:lnTo>
                  <a:pt x="324854" y="963209"/>
                </a:lnTo>
                <a:lnTo>
                  <a:pt x="328275" y="915047"/>
                </a:lnTo>
                <a:lnTo>
                  <a:pt x="331580" y="866888"/>
                </a:lnTo>
                <a:lnTo>
                  <a:pt x="334777" y="818728"/>
                </a:lnTo>
                <a:lnTo>
                  <a:pt x="337872" y="770566"/>
                </a:lnTo>
                <a:lnTo>
                  <a:pt x="340873" y="722406"/>
                </a:lnTo>
                <a:lnTo>
                  <a:pt x="343782" y="674246"/>
                </a:lnTo>
                <a:lnTo>
                  <a:pt x="346608" y="626085"/>
                </a:lnTo>
                <a:lnTo>
                  <a:pt x="349354" y="577925"/>
                </a:lnTo>
                <a:lnTo>
                  <a:pt x="352025" y="529765"/>
                </a:lnTo>
                <a:lnTo>
                  <a:pt x="354625" y="481604"/>
                </a:lnTo>
                <a:lnTo>
                  <a:pt x="357159" y="433444"/>
                </a:lnTo>
                <a:lnTo>
                  <a:pt x="359627" y="385284"/>
                </a:lnTo>
                <a:lnTo>
                  <a:pt x="362033" y="337122"/>
                </a:lnTo>
                <a:lnTo>
                  <a:pt x="364383" y="288962"/>
                </a:lnTo>
                <a:lnTo>
                  <a:pt x="366676" y="240803"/>
                </a:lnTo>
                <a:lnTo>
                  <a:pt x="368918" y="192641"/>
                </a:lnTo>
                <a:lnTo>
                  <a:pt x="371108" y="144481"/>
                </a:lnTo>
                <a:lnTo>
                  <a:pt x="373252" y="96321"/>
                </a:lnTo>
                <a:lnTo>
                  <a:pt x="375348" y="48160"/>
                </a:lnTo>
                <a:lnTo>
                  <a:pt x="377401" y="0"/>
                </a:lnTo>
              </a:path>
            </a:pathLst>
          </a:custGeom>
          <a:noFill/>
          <a:ln w="20860" cap="rnd">
            <a:solidFill>
              <a:srgbClr val="ED5D92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FA2644D-F4AF-7FE0-3924-CA841487F92B}"/>
              </a:ext>
            </a:extLst>
          </p:cNvPr>
          <p:cNvGrpSpPr/>
          <p:nvPr/>
        </p:nvGrpSpPr>
        <p:grpSpPr>
          <a:xfrm>
            <a:off x="5226418" y="3169352"/>
            <a:ext cx="1179415" cy="1082541"/>
            <a:chOff x="5226418" y="2970814"/>
            <a:chExt cx="1179415" cy="1082541"/>
          </a:xfrm>
        </p:grpSpPr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37BBE23C-D761-FB17-F0A2-6A8B987A519D}"/>
                </a:ext>
              </a:extLst>
            </p:cNvPr>
            <p:cNvSpPr/>
            <p:nvPr/>
          </p:nvSpPr>
          <p:spPr>
            <a:xfrm>
              <a:off x="5226418" y="2970814"/>
              <a:ext cx="1179415" cy="1082541"/>
            </a:xfrm>
            <a:custGeom>
              <a:avLst/>
              <a:gdLst>
                <a:gd name="connsiteX0" fmla="*/ 0 w 1179415"/>
                <a:gd name="connsiteY0" fmla="*/ 1082541 h 1082541"/>
                <a:gd name="connsiteX1" fmla="*/ 1179416 w 1179415"/>
                <a:gd name="connsiteY1" fmla="*/ 1082541 h 1082541"/>
                <a:gd name="connsiteX2" fmla="*/ 1179416 w 1179415"/>
                <a:gd name="connsiteY2" fmla="*/ 0 h 1082541"/>
                <a:gd name="connsiteX3" fmla="*/ 0 w 1179415"/>
                <a:gd name="connsiteY3" fmla="*/ 0 h 108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9415" h="1082541">
                  <a:moveTo>
                    <a:pt x="0" y="1082541"/>
                  </a:moveTo>
                  <a:lnTo>
                    <a:pt x="1179416" y="1082541"/>
                  </a:lnTo>
                  <a:lnTo>
                    <a:pt x="11794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690114E4-44C1-B61D-8ED0-75BC7CC2D666}"/>
                </a:ext>
              </a:extLst>
            </p:cNvPr>
            <p:cNvSpPr/>
            <p:nvPr/>
          </p:nvSpPr>
          <p:spPr>
            <a:xfrm>
              <a:off x="5226418" y="2970814"/>
              <a:ext cx="1179415" cy="1082541"/>
            </a:xfrm>
            <a:custGeom>
              <a:avLst/>
              <a:gdLst>
                <a:gd name="connsiteX0" fmla="*/ 0 w 1179415"/>
                <a:gd name="connsiteY0" fmla="*/ 1082541 h 1082541"/>
                <a:gd name="connsiteX1" fmla="*/ 1179416 w 1179415"/>
                <a:gd name="connsiteY1" fmla="*/ 1082541 h 1082541"/>
                <a:gd name="connsiteX2" fmla="*/ 1179416 w 1179415"/>
                <a:gd name="connsiteY2" fmla="*/ 0 h 1082541"/>
                <a:gd name="connsiteX3" fmla="*/ 0 w 1179415"/>
                <a:gd name="connsiteY3" fmla="*/ 0 h 1082541"/>
                <a:gd name="connsiteX4" fmla="*/ 0 w 1179415"/>
                <a:gd name="connsiteY4" fmla="*/ 1082541 h 108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9415" h="1082541">
                  <a:moveTo>
                    <a:pt x="0" y="1082541"/>
                  </a:moveTo>
                  <a:lnTo>
                    <a:pt x="1179416" y="1082541"/>
                  </a:lnTo>
                  <a:lnTo>
                    <a:pt x="1179416" y="0"/>
                  </a:lnTo>
                  <a:lnTo>
                    <a:pt x="0" y="0"/>
                  </a:lnTo>
                  <a:lnTo>
                    <a:pt x="0" y="1082541"/>
                  </a:lnTo>
                </a:path>
              </a:pathLst>
            </a:custGeom>
            <a:noFill/>
            <a:ln w="6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E5ACD7B-137C-37F7-C0D3-9AC0EAFAD81B}"/>
              </a:ext>
            </a:extLst>
          </p:cNvPr>
          <p:cNvGrpSpPr/>
          <p:nvPr/>
        </p:nvGrpSpPr>
        <p:grpSpPr>
          <a:xfrm>
            <a:off x="5262457" y="3255758"/>
            <a:ext cx="775238" cy="95769"/>
            <a:chOff x="5262457" y="3057220"/>
            <a:chExt cx="775238" cy="95769"/>
          </a:xfrm>
        </p:grpSpPr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E0A6A02F-C2C1-4AAF-BDB6-F166715AE0DD}"/>
                </a:ext>
              </a:extLst>
            </p:cNvPr>
            <p:cNvSpPr/>
            <p:nvPr/>
          </p:nvSpPr>
          <p:spPr>
            <a:xfrm>
              <a:off x="5262457" y="3106131"/>
              <a:ext cx="216236" cy="1740"/>
            </a:xfrm>
            <a:custGeom>
              <a:avLst/>
              <a:gdLst>
                <a:gd name="connsiteX0" fmla="*/ 0 w 216236"/>
                <a:gd name="connsiteY0" fmla="*/ 0 h 1740"/>
                <a:gd name="connsiteX1" fmla="*/ 216236 w 216236"/>
                <a:gd name="connsiteY1" fmla="*/ 0 h 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36" h="1740">
                  <a:moveTo>
                    <a:pt x="0" y="0"/>
                  </a:moveTo>
                  <a:lnTo>
                    <a:pt x="216236" y="0"/>
                  </a:lnTo>
                </a:path>
              </a:pathLst>
            </a:custGeom>
            <a:noFill/>
            <a:ln w="31290" cap="rnd">
              <a:solidFill>
                <a:srgbClr val="009AF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AE505C25-D158-AC03-903A-FC09A5BE74A4}"/>
                </a:ext>
              </a:extLst>
            </p:cNvPr>
            <p:cNvSpPr/>
            <p:nvPr/>
          </p:nvSpPr>
          <p:spPr>
            <a:xfrm>
              <a:off x="5514733" y="3057220"/>
              <a:ext cx="60071" cy="94017"/>
            </a:xfrm>
            <a:custGeom>
              <a:avLst/>
              <a:gdLst>
                <a:gd name="connsiteX0" fmla="*/ 0 w 60071"/>
                <a:gd name="connsiteY0" fmla="*/ 0 h 94017"/>
                <a:gd name="connsiteX1" fmla="*/ 11189 w 60071"/>
                <a:gd name="connsiteY1" fmla="*/ 0 h 94017"/>
                <a:gd name="connsiteX2" fmla="*/ 11189 w 60071"/>
                <a:gd name="connsiteY2" fmla="*/ 55528 h 94017"/>
                <a:gd name="connsiteX3" fmla="*/ 44358 w 60071"/>
                <a:gd name="connsiteY3" fmla="*/ 26345 h 94017"/>
                <a:gd name="connsiteX4" fmla="*/ 58557 w 60071"/>
                <a:gd name="connsiteY4" fmla="*/ 26345 h 94017"/>
                <a:gd name="connsiteX5" fmla="*/ 22657 w 60071"/>
                <a:gd name="connsiteY5" fmla="*/ 58006 h 94017"/>
                <a:gd name="connsiteX6" fmla="*/ 60071 w 60071"/>
                <a:gd name="connsiteY6" fmla="*/ 94017 h 94017"/>
                <a:gd name="connsiteX7" fmla="*/ 45558 w 60071"/>
                <a:gd name="connsiteY7" fmla="*/ 94017 h 94017"/>
                <a:gd name="connsiteX8" fmla="*/ 11189 w 60071"/>
                <a:gd name="connsiteY8" fmla="*/ 60966 h 94017"/>
                <a:gd name="connsiteX9" fmla="*/ 11189 w 60071"/>
                <a:gd name="connsiteY9" fmla="*/ 94017 h 94017"/>
                <a:gd name="connsiteX10" fmla="*/ 0 w 60071"/>
                <a:gd name="connsiteY10" fmla="*/ 94017 h 94017"/>
                <a:gd name="connsiteX11" fmla="*/ 0 w 60071"/>
                <a:gd name="connsiteY11" fmla="*/ 0 h 9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071" h="94017">
                  <a:moveTo>
                    <a:pt x="0" y="0"/>
                  </a:moveTo>
                  <a:lnTo>
                    <a:pt x="11189" y="0"/>
                  </a:lnTo>
                  <a:lnTo>
                    <a:pt x="11189" y="55528"/>
                  </a:lnTo>
                  <a:lnTo>
                    <a:pt x="44358" y="26345"/>
                  </a:lnTo>
                  <a:lnTo>
                    <a:pt x="58557" y="26345"/>
                  </a:lnTo>
                  <a:lnTo>
                    <a:pt x="22657" y="58006"/>
                  </a:lnTo>
                  <a:lnTo>
                    <a:pt x="60071" y="94017"/>
                  </a:lnTo>
                  <a:lnTo>
                    <a:pt x="45558" y="94017"/>
                  </a:lnTo>
                  <a:lnTo>
                    <a:pt x="11189" y="60966"/>
                  </a:lnTo>
                  <a:lnTo>
                    <a:pt x="11189" y="94017"/>
                  </a:lnTo>
                  <a:lnTo>
                    <a:pt x="0" y="94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A6BD5874-B80C-FCDC-42FC-084588D04861}"/>
                </a:ext>
              </a:extLst>
            </p:cNvPr>
            <p:cNvSpPr/>
            <p:nvPr/>
          </p:nvSpPr>
          <p:spPr>
            <a:xfrm>
              <a:off x="5577571" y="3081932"/>
              <a:ext cx="62124" cy="71057"/>
            </a:xfrm>
            <a:custGeom>
              <a:avLst/>
              <a:gdLst>
                <a:gd name="connsiteX0" fmla="*/ 31062 w 62124"/>
                <a:gd name="connsiteY0" fmla="*/ 9427 h 71057"/>
                <a:gd name="connsiteX1" fmla="*/ 16932 w 62124"/>
                <a:gd name="connsiteY1" fmla="*/ 16436 h 71057"/>
                <a:gd name="connsiteX2" fmla="*/ 11729 w 62124"/>
                <a:gd name="connsiteY2" fmla="*/ 35530 h 71057"/>
                <a:gd name="connsiteX3" fmla="*/ 16862 w 62124"/>
                <a:gd name="connsiteY3" fmla="*/ 54684 h 71057"/>
                <a:gd name="connsiteX4" fmla="*/ 31062 w 62124"/>
                <a:gd name="connsiteY4" fmla="*/ 61632 h 71057"/>
                <a:gd name="connsiteX5" fmla="*/ 45141 w 62124"/>
                <a:gd name="connsiteY5" fmla="*/ 54623 h 71057"/>
                <a:gd name="connsiteX6" fmla="*/ 50344 w 62124"/>
                <a:gd name="connsiteY6" fmla="*/ 35530 h 71057"/>
                <a:gd name="connsiteX7" fmla="*/ 45141 w 62124"/>
                <a:gd name="connsiteY7" fmla="*/ 16495 h 71057"/>
                <a:gd name="connsiteX8" fmla="*/ 31062 w 62124"/>
                <a:gd name="connsiteY8" fmla="*/ 9427 h 71057"/>
                <a:gd name="connsiteX9" fmla="*/ 31062 w 62124"/>
                <a:gd name="connsiteY9" fmla="*/ 0 h 71057"/>
                <a:gd name="connsiteX10" fmla="*/ 53841 w 62124"/>
                <a:gd name="connsiteY10" fmla="*/ 9427 h 71057"/>
                <a:gd name="connsiteX11" fmla="*/ 62125 w 62124"/>
                <a:gd name="connsiteY11" fmla="*/ 35530 h 71057"/>
                <a:gd name="connsiteX12" fmla="*/ 53841 w 62124"/>
                <a:gd name="connsiteY12" fmla="*/ 61632 h 71057"/>
                <a:gd name="connsiteX13" fmla="*/ 31062 w 62124"/>
                <a:gd name="connsiteY13" fmla="*/ 71057 h 71057"/>
                <a:gd name="connsiteX14" fmla="*/ 8231 w 62124"/>
                <a:gd name="connsiteY14" fmla="*/ 61632 h 71057"/>
                <a:gd name="connsiteX15" fmla="*/ 0 w 62124"/>
                <a:gd name="connsiteY15" fmla="*/ 35530 h 71057"/>
                <a:gd name="connsiteX16" fmla="*/ 8231 w 62124"/>
                <a:gd name="connsiteY16" fmla="*/ 9427 h 71057"/>
                <a:gd name="connsiteX17" fmla="*/ 31062 w 62124"/>
                <a:gd name="connsiteY17" fmla="*/ 0 h 71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2124" h="71057">
                  <a:moveTo>
                    <a:pt x="31062" y="9427"/>
                  </a:moveTo>
                  <a:cubicBezTo>
                    <a:pt x="25093" y="9427"/>
                    <a:pt x="20395" y="11764"/>
                    <a:pt x="16932" y="16436"/>
                  </a:cubicBezTo>
                  <a:cubicBezTo>
                    <a:pt x="13469" y="21069"/>
                    <a:pt x="11729" y="27432"/>
                    <a:pt x="11729" y="35530"/>
                  </a:cubicBezTo>
                  <a:cubicBezTo>
                    <a:pt x="11729" y="43627"/>
                    <a:pt x="13434" y="50011"/>
                    <a:pt x="16862" y="54684"/>
                  </a:cubicBezTo>
                  <a:cubicBezTo>
                    <a:pt x="20325" y="59316"/>
                    <a:pt x="25059" y="61632"/>
                    <a:pt x="31062" y="61632"/>
                  </a:cubicBezTo>
                  <a:cubicBezTo>
                    <a:pt x="36997" y="61632"/>
                    <a:pt x="41678" y="59295"/>
                    <a:pt x="45141" y="54623"/>
                  </a:cubicBezTo>
                  <a:cubicBezTo>
                    <a:pt x="48603" y="49950"/>
                    <a:pt x="50344" y="43585"/>
                    <a:pt x="50344" y="35530"/>
                  </a:cubicBezTo>
                  <a:cubicBezTo>
                    <a:pt x="50344" y="27512"/>
                    <a:pt x="48603" y="21168"/>
                    <a:pt x="45141" y="16495"/>
                  </a:cubicBezTo>
                  <a:cubicBezTo>
                    <a:pt x="41678" y="11783"/>
                    <a:pt x="36997" y="9427"/>
                    <a:pt x="31062" y="9427"/>
                  </a:cubicBezTo>
                  <a:moveTo>
                    <a:pt x="31062" y="0"/>
                  </a:moveTo>
                  <a:cubicBezTo>
                    <a:pt x="40738" y="0"/>
                    <a:pt x="48325" y="3143"/>
                    <a:pt x="53841" y="9427"/>
                  </a:cubicBezTo>
                  <a:cubicBezTo>
                    <a:pt x="59358" y="15710"/>
                    <a:pt x="62125" y="24411"/>
                    <a:pt x="62125" y="35530"/>
                  </a:cubicBezTo>
                  <a:cubicBezTo>
                    <a:pt x="62125" y="46606"/>
                    <a:pt x="59358" y="55307"/>
                    <a:pt x="53841" y="61632"/>
                  </a:cubicBezTo>
                  <a:cubicBezTo>
                    <a:pt x="48325" y="67916"/>
                    <a:pt x="40738" y="71057"/>
                    <a:pt x="31062" y="71057"/>
                  </a:cubicBezTo>
                  <a:cubicBezTo>
                    <a:pt x="21352" y="71057"/>
                    <a:pt x="13747" y="67916"/>
                    <a:pt x="8231" y="61632"/>
                  </a:cubicBezTo>
                  <a:cubicBezTo>
                    <a:pt x="2749" y="55307"/>
                    <a:pt x="0" y="46606"/>
                    <a:pt x="0" y="35530"/>
                  </a:cubicBezTo>
                  <a:cubicBezTo>
                    <a:pt x="0" y="24411"/>
                    <a:pt x="2749" y="15710"/>
                    <a:pt x="8231" y="9427"/>
                  </a:cubicBezTo>
                  <a:cubicBezTo>
                    <a:pt x="13747" y="3143"/>
                    <a:pt x="21352" y="0"/>
                    <a:pt x="31062" y="0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AB130CB9-BF1F-EE9C-15D2-8CBDF708237B}"/>
                </a:ext>
              </a:extLst>
            </p:cNvPr>
            <p:cNvSpPr/>
            <p:nvPr/>
          </p:nvSpPr>
          <p:spPr>
            <a:xfrm>
              <a:off x="5657707" y="3081932"/>
              <a:ext cx="56678" cy="69304"/>
            </a:xfrm>
            <a:custGeom>
              <a:avLst/>
              <a:gdLst>
                <a:gd name="connsiteX0" fmla="*/ 56678 w 56678"/>
                <a:gd name="connsiteY0" fmla="*/ 28459 h 69304"/>
                <a:gd name="connsiteX1" fmla="*/ 56678 w 56678"/>
                <a:gd name="connsiteY1" fmla="*/ 69305 h 69304"/>
                <a:gd name="connsiteX2" fmla="*/ 45558 w 56678"/>
                <a:gd name="connsiteY2" fmla="*/ 69305 h 69304"/>
                <a:gd name="connsiteX3" fmla="*/ 45558 w 56678"/>
                <a:gd name="connsiteY3" fmla="*/ 28823 h 69304"/>
                <a:gd name="connsiteX4" fmla="*/ 41799 w 56678"/>
                <a:gd name="connsiteY4" fmla="*/ 14442 h 69304"/>
                <a:gd name="connsiteX5" fmla="*/ 30575 w 56678"/>
                <a:gd name="connsiteY5" fmla="*/ 9668 h 69304"/>
                <a:gd name="connsiteX6" fmla="*/ 16375 w 56678"/>
                <a:gd name="connsiteY6" fmla="*/ 15408 h 69304"/>
                <a:gd name="connsiteX7" fmla="*/ 11172 w 56678"/>
                <a:gd name="connsiteY7" fmla="*/ 31057 h 69304"/>
                <a:gd name="connsiteX8" fmla="*/ 11172 w 56678"/>
                <a:gd name="connsiteY8" fmla="*/ 69305 h 69304"/>
                <a:gd name="connsiteX9" fmla="*/ 0 w 56678"/>
                <a:gd name="connsiteY9" fmla="*/ 69305 h 69304"/>
                <a:gd name="connsiteX10" fmla="*/ 0 w 56678"/>
                <a:gd name="connsiteY10" fmla="*/ 1632 h 69304"/>
                <a:gd name="connsiteX11" fmla="*/ 11172 w 56678"/>
                <a:gd name="connsiteY11" fmla="*/ 1632 h 69304"/>
                <a:gd name="connsiteX12" fmla="*/ 11172 w 56678"/>
                <a:gd name="connsiteY12" fmla="*/ 12145 h 69304"/>
                <a:gd name="connsiteX13" fmla="*/ 20534 w 56678"/>
                <a:gd name="connsiteY13" fmla="*/ 3021 h 69304"/>
                <a:gd name="connsiteX14" fmla="*/ 33046 w 56678"/>
                <a:gd name="connsiteY14" fmla="*/ 0 h 69304"/>
                <a:gd name="connsiteX15" fmla="*/ 50692 w 56678"/>
                <a:gd name="connsiteY15" fmla="*/ 7251 h 69304"/>
                <a:gd name="connsiteX16" fmla="*/ 56678 w 56678"/>
                <a:gd name="connsiteY16" fmla="*/ 28459 h 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678" h="69304">
                  <a:moveTo>
                    <a:pt x="56678" y="28459"/>
                  </a:moveTo>
                  <a:lnTo>
                    <a:pt x="56678" y="69305"/>
                  </a:lnTo>
                  <a:lnTo>
                    <a:pt x="45558" y="69305"/>
                  </a:lnTo>
                  <a:lnTo>
                    <a:pt x="45558" y="28823"/>
                  </a:lnTo>
                  <a:cubicBezTo>
                    <a:pt x="45558" y="22417"/>
                    <a:pt x="44305" y="17625"/>
                    <a:pt x="41799" y="14442"/>
                  </a:cubicBezTo>
                  <a:cubicBezTo>
                    <a:pt x="39311" y="11259"/>
                    <a:pt x="35570" y="9668"/>
                    <a:pt x="30575" y="9668"/>
                  </a:cubicBezTo>
                  <a:cubicBezTo>
                    <a:pt x="24572" y="9668"/>
                    <a:pt x="19838" y="11581"/>
                    <a:pt x="16375" y="15408"/>
                  </a:cubicBezTo>
                  <a:cubicBezTo>
                    <a:pt x="12912" y="19234"/>
                    <a:pt x="11172" y="24451"/>
                    <a:pt x="11172" y="31057"/>
                  </a:cubicBezTo>
                  <a:lnTo>
                    <a:pt x="11172" y="69305"/>
                  </a:lnTo>
                  <a:lnTo>
                    <a:pt x="0" y="69305"/>
                  </a:lnTo>
                  <a:lnTo>
                    <a:pt x="0" y="1632"/>
                  </a:lnTo>
                  <a:lnTo>
                    <a:pt x="11172" y="1632"/>
                  </a:lnTo>
                  <a:lnTo>
                    <a:pt x="11172" y="12145"/>
                  </a:lnTo>
                  <a:cubicBezTo>
                    <a:pt x="13835" y="8076"/>
                    <a:pt x="16949" y="5034"/>
                    <a:pt x="20534" y="3021"/>
                  </a:cubicBezTo>
                  <a:cubicBezTo>
                    <a:pt x="24171" y="1008"/>
                    <a:pt x="28330" y="0"/>
                    <a:pt x="33046" y="0"/>
                  </a:cubicBezTo>
                  <a:cubicBezTo>
                    <a:pt x="40825" y="0"/>
                    <a:pt x="46707" y="2417"/>
                    <a:pt x="50692" y="7251"/>
                  </a:cubicBezTo>
                  <a:cubicBezTo>
                    <a:pt x="54677" y="12046"/>
                    <a:pt x="56678" y="19114"/>
                    <a:pt x="56678" y="28459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7AF73B54-310C-73A2-94A7-2A4762F2DE05}"/>
                </a:ext>
              </a:extLst>
            </p:cNvPr>
            <p:cNvSpPr/>
            <p:nvPr/>
          </p:nvSpPr>
          <p:spPr>
            <a:xfrm>
              <a:off x="5731596" y="3081932"/>
              <a:ext cx="51718" cy="71057"/>
            </a:xfrm>
            <a:custGeom>
              <a:avLst/>
              <a:gdLst>
                <a:gd name="connsiteX0" fmla="*/ 48099 w 51718"/>
                <a:gd name="connsiteY0" fmla="*/ 3625 h 71057"/>
                <a:gd name="connsiteX1" fmla="*/ 48099 w 51718"/>
                <a:gd name="connsiteY1" fmla="*/ 14139 h 71057"/>
                <a:gd name="connsiteX2" fmla="*/ 38301 w 51718"/>
                <a:gd name="connsiteY2" fmla="*/ 10514 h 71057"/>
                <a:gd name="connsiteX3" fmla="*/ 27791 w 51718"/>
                <a:gd name="connsiteY3" fmla="*/ 9305 h 71057"/>
                <a:gd name="connsiteX4" fmla="*/ 15348 w 51718"/>
                <a:gd name="connsiteY4" fmla="*/ 11844 h 71057"/>
                <a:gd name="connsiteX5" fmla="*/ 11242 w 51718"/>
                <a:gd name="connsiteY5" fmla="*/ 19457 h 71057"/>
                <a:gd name="connsiteX6" fmla="*/ 14200 w 51718"/>
                <a:gd name="connsiteY6" fmla="*/ 25560 h 71057"/>
                <a:gd name="connsiteX7" fmla="*/ 26103 w 51718"/>
                <a:gd name="connsiteY7" fmla="*/ 29728 h 71057"/>
                <a:gd name="connsiteX8" fmla="*/ 29914 w 51718"/>
                <a:gd name="connsiteY8" fmla="*/ 30573 h 71057"/>
                <a:gd name="connsiteX9" fmla="*/ 46707 w 51718"/>
                <a:gd name="connsiteY9" fmla="*/ 37764 h 71057"/>
                <a:gd name="connsiteX10" fmla="*/ 51718 w 51718"/>
                <a:gd name="connsiteY10" fmla="*/ 50634 h 71057"/>
                <a:gd name="connsiteX11" fmla="*/ 44236 w 51718"/>
                <a:gd name="connsiteY11" fmla="*/ 65560 h 71057"/>
                <a:gd name="connsiteX12" fmla="*/ 23753 w 51718"/>
                <a:gd name="connsiteY12" fmla="*/ 71057 h 71057"/>
                <a:gd name="connsiteX13" fmla="*/ 12390 w 51718"/>
                <a:gd name="connsiteY13" fmla="*/ 69970 h 71057"/>
                <a:gd name="connsiteX14" fmla="*/ 0 w 51718"/>
                <a:gd name="connsiteY14" fmla="*/ 66829 h 71057"/>
                <a:gd name="connsiteX15" fmla="*/ 0 w 51718"/>
                <a:gd name="connsiteY15" fmla="*/ 55349 h 71057"/>
                <a:gd name="connsiteX16" fmla="*/ 12147 w 51718"/>
                <a:gd name="connsiteY16" fmla="*/ 60181 h 71057"/>
                <a:gd name="connsiteX17" fmla="*/ 23997 w 51718"/>
                <a:gd name="connsiteY17" fmla="*/ 61752 h 71057"/>
                <a:gd name="connsiteX18" fmla="*/ 36074 w 51718"/>
                <a:gd name="connsiteY18" fmla="*/ 59093 h 71057"/>
                <a:gd name="connsiteX19" fmla="*/ 40303 w 51718"/>
                <a:gd name="connsiteY19" fmla="*/ 51480 h 71057"/>
                <a:gd name="connsiteX20" fmla="*/ 37223 w 51718"/>
                <a:gd name="connsiteY20" fmla="*/ 44531 h 71057"/>
                <a:gd name="connsiteX21" fmla="*/ 23875 w 51718"/>
                <a:gd name="connsiteY21" fmla="*/ 39880 h 71057"/>
                <a:gd name="connsiteX22" fmla="*/ 19995 w 51718"/>
                <a:gd name="connsiteY22" fmla="*/ 38973 h 71057"/>
                <a:gd name="connsiteX23" fmla="*/ 5081 w 51718"/>
                <a:gd name="connsiteY23" fmla="*/ 32326 h 71057"/>
                <a:gd name="connsiteX24" fmla="*/ 487 w 51718"/>
                <a:gd name="connsiteY24" fmla="*/ 19939 h 71057"/>
                <a:gd name="connsiteX25" fmla="*/ 7256 w 51718"/>
                <a:gd name="connsiteY25" fmla="*/ 5196 h 71057"/>
                <a:gd name="connsiteX26" fmla="*/ 26468 w 51718"/>
                <a:gd name="connsiteY26" fmla="*/ 0 h 71057"/>
                <a:gd name="connsiteX27" fmla="*/ 38075 w 51718"/>
                <a:gd name="connsiteY27" fmla="*/ 907 h 71057"/>
                <a:gd name="connsiteX28" fmla="*/ 48099 w 51718"/>
                <a:gd name="connsiteY28" fmla="*/ 3625 h 71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718" h="71057">
                  <a:moveTo>
                    <a:pt x="48099" y="3625"/>
                  </a:moveTo>
                  <a:lnTo>
                    <a:pt x="48099" y="14139"/>
                  </a:lnTo>
                  <a:cubicBezTo>
                    <a:pt x="44949" y="12528"/>
                    <a:pt x="41695" y="11320"/>
                    <a:pt x="38301" y="10514"/>
                  </a:cubicBezTo>
                  <a:cubicBezTo>
                    <a:pt x="34926" y="9709"/>
                    <a:pt x="31428" y="9305"/>
                    <a:pt x="27791" y="9305"/>
                  </a:cubicBezTo>
                  <a:cubicBezTo>
                    <a:pt x="22274" y="9305"/>
                    <a:pt x="18133" y="10151"/>
                    <a:pt x="15348" y="11844"/>
                  </a:cubicBezTo>
                  <a:cubicBezTo>
                    <a:pt x="12616" y="13535"/>
                    <a:pt x="11242" y="16072"/>
                    <a:pt x="11242" y="19457"/>
                  </a:cubicBezTo>
                  <a:cubicBezTo>
                    <a:pt x="11242" y="22034"/>
                    <a:pt x="12233" y="24069"/>
                    <a:pt x="14200" y="25560"/>
                  </a:cubicBezTo>
                  <a:cubicBezTo>
                    <a:pt x="16166" y="27010"/>
                    <a:pt x="20134" y="28400"/>
                    <a:pt x="26103" y="29728"/>
                  </a:cubicBezTo>
                  <a:lnTo>
                    <a:pt x="29914" y="30573"/>
                  </a:lnTo>
                  <a:cubicBezTo>
                    <a:pt x="37797" y="32267"/>
                    <a:pt x="43400" y="34663"/>
                    <a:pt x="46707" y="37764"/>
                  </a:cubicBezTo>
                  <a:cubicBezTo>
                    <a:pt x="50048" y="40825"/>
                    <a:pt x="51718" y="45116"/>
                    <a:pt x="51718" y="50634"/>
                  </a:cubicBezTo>
                  <a:cubicBezTo>
                    <a:pt x="51718" y="56918"/>
                    <a:pt x="49230" y="61893"/>
                    <a:pt x="44236" y="65560"/>
                  </a:cubicBezTo>
                  <a:cubicBezTo>
                    <a:pt x="39276" y="69225"/>
                    <a:pt x="32454" y="71057"/>
                    <a:pt x="23753" y="71057"/>
                  </a:cubicBezTo>
                  <a:cubicBezTo>
                    <a:pt x="20117" y="71057"/>
                    <a:pt x="16340" y="70695"/>
                    <a:pt x="12390" y="69970"/>
                  </a:cubicBezTo>
                  <a:cubicBezTo>
                    <a:pt x="8475" y="69286"/>
                    <a:pt x="4350" y="68238"/>
                    <a:pt x="0" y="66829"/>
                  </a:cubicBezTo>
                  <a:lnTo>
                    <a:pt x="0" y="55349"/>
                  </a:lnTo>
                  <a:cubicBezTo>
                    <a:pt x="4107" y="57484"/>
                    <a:pt x="8161" y="59093"/>
                    <a:pt x="12147" y="60181"/>
                  </a:cubicBezTo>
                  <a:cubicBezTo>
                    <a:pt x="16131" y="61229"/>
                    <a:pt x="20082" y="61752"/>
                    <a:pt x="23997" y="61752"/>
                  </a:cubicBezTo>
                  <a:cubicBezTo>
                    <a:pt x="29235" y="61752"/>
                    <a:pt x="33255" y="60867"/>
                    <a:pt x="36074" y="59093"/>
                  </a:cubicBezTo>
                  <a:cubicBezTo>
                    <a:pt x="38893" y="57282"/>
                    <a:pt x="40303" y="54743"/>
                    <a:pt x="40303" y="51480"/>
                  </a:cubicBezTo>
                  <a:cubicBezTo>
                    <a:pt x="40303" y="48459"/>
                    <a:pt x="39276" y="46143"/>
                    <a:pt x="37223" y="44531"/>
                  </a:cubicBezTo>
                  <a:cubicBezTo>
                    <a:pt x="35204" y="42920"/>
                    <a:pt x="30749" y="41370"/>
                    <a:pt x="23875" y="39880"/>
                  </a:cubicBezTo>
                  <a:lnTo>
                    <a:pt x="19995" y="38973"/>
                  </a:lnTo>
                  <a:cubicBezTo>
                    <a:pt x="13121" y="37524"/>
                    <a:pt x="8144" y="35307"/>
                    <a:pt x="5081" y="32326"/>
                  </a:cubicBezTo>
                  <a:cubicBezTo>
                    <a:pt x="2018" y="29305"/>
                    <a:pt x="487" y="25175"/>
                    <a:pt x="487" y="19939"/>
                  </a:cubicBezTo>
                  <a:cubicBezTo>
                    <a:pt x="487" y="13575"/>
                    <a:pt x="2749" y="8661"/>
                    <a:pt x="7256" y="5196"/>
                  </a:cubicBezTo>
                  <a:cubicBezTo>
                    <a:pt x="11764" y="1731"/>
                    <a:pt x="18168" y="0"/>
                    <a:pt x="26468" y="0"/>
                  </a:cubicBezTo>
                  <a:cubicBezTo>
                    <a:pt x="30575" y="0"/>
                    <a:pt x="34438" y="303"/>
                    <a:pt x="38075" y="907"/>
                  </a:cubicBezTo>
                  <a:cubicBezTo>
                    <a:pt x="41695" y="1510"/>
                    <a:pt x="45036" y="2417"/>
                    <a:pt x="48099" y="3625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0C42465B-3F8F-4D99-F2E7-4363174D3514}"/>
                </a:ext>
              </a:extLst>
            </p:cNvPr>
            <p:cNvSpPr/>
            <p:nvPr/>
          </p:nvSpPr>
          <p:spPr>
            <a:xfrm>
              <a:off x="5792694" y="3064349"/>
              <a:ext cx="42234" cy="86887"/>
            </a:xfrm>
            <a:custGeom>
              <a:avLst/>
              <a:gdLst>
                <a:gd name="connsiteX0" fmla="*/ 19334 w 42234"/>
                <a:gd name="connsiteY0" fmla="*/ 0 h 86887"/>
                <a:gd name="connsiteX1" fmla="*/ 19334 w 42234"/>
                <a:gd name="connsiteY1" fmla="*/ 19215 h 86887"/>
                <a:gd name="connsiteX2" fmla="*/ 42235 w 42234"/>
                <a:gd name="connsiteY2" fmla="*/ 19215 h 86887"/>
                <a:gd name="connsiteX3" fmla="*/ 42235 w 42234"/>
                <a:gd name="connsiteY3" fmla="*/ 27855 h 86887"/>
                <a:gd name="connsiteX4" fmla="*/ 19334 w 42234"/>
                <a:gd name="connsiteY4" fmla="*/ 27855 h 86887"/>
                <a:gd name="connsiteX5" fmla="*/ 19334 w 42234"/>
                <a:gd name="connsiteY5" fmla="*/ 64592 h 86887"/>
                <a:gd name="connsiteX6" fmla="*/ 21561 w 42234"/>
                <a:gd name="connsiteY6" fmla="*/ 75227 h 86887"/>
                <a:gd name="connsiteX7" fmla="*/ 30801 w 42234"/>
                <a:gd name="connsiteY7" fmla="*/ 77583 h 86887"/>
                <a:gd name="connsiteX8" fmla="*/ 42235 w 42234"/>
                <a:gd name="connsiteY8" fmla="*/ 77583 h 86887"/>
                <a:gd name="connsiteX9" fmla="*/ 42235 w 42234"/>
                <a:gd name="connsiteY9" fmla="*/ 86888 h 86887"/>
                <a:gd name="connsiteX10" fmla="*/ 30801 w 42234"/>
                <a:gd name="connsiteY10" fmla="*/ 86888 h 86887"/>
                <a:gd name="connsiteX11" fmla="*/ 13051 w 42234"/>
                <a:gd name="connsiteY11" fmla="*/ 82115 h 86887"/>
                <a:gd name="connsiteX12" fmla="*/ 8144 w 42234"/>
                <a:gd name="connsiteY12" fmla="*/ 64592 h 86887"/>
                <a:gd name="connsiteX13" fmla="*/ 8144 w 42234"/>
                <a:gd name="connsiteY13" fmla="*/ 27855 h 86887"/>
                <a:gd name="connsiteX14" fmla="*/ 0 w 42234"/>
                <a:gd name="connsiteY14" fmla="*/ 27855 h 86887"/>
                <a:gd name="connsiteX15" fmla="*/ 0 w 42234"/>
                <a:gd name="connsiteY15" fmla="*/ 19215 h 86887"/>
                <a:gd name="connsiteX16" fmla="*/ 8144 w 42234"/>
                <a:gd name="connsiteY16" fmla="*/ 19215 h 86887"/>
                <a:gd name="connsiteX17" fmla="*/ 8144 w 42234"/>
                <a:gd name="connsiteY17" fmla="*/ 0 h 86887"/>
                <a:gd name="connsiteX18" fmla="*/ 19334 w 42234"/>
                <a:gd name="connsiteY18" fmla="*/ 0 h 86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234" h="86887">
                  <a:moveTo>
                    <a:pt x="19334" y="0"/>
                  </a:moveTo>
                  <a:lnTo>
                    <a:pt x="19334" y="19215"/>
                  </a:lnTo>
                  <a:lnTo>
                    <a:pt x="42235" y="19215"/>
                  </a:lnTo>
                  <a:lnTo>
                    <a:pt x="42235" y="27855"/>
                  </a:lnTo>
                  <a:lnTo>
                    <a:pt x="19334" y="27855"/>
                  </a:lnTo>
                  <a:lnTo>
                    <a:pt x="19334" y="64592"/>
                  </a:lnTo>
                  <a:cubicBezTo>
                    <a:pt x="19334" y="70111"/>
                    <a:pt x="20082" y="73655"/>
                    <a:pt x="21561" y="75227"/>
                  </a:cubicBezTo>
                  <a:cubicBezTo>
                    <a:pt x="23092" y="76798"/>
                    <a:pt x="26172" y="77583"/>
                    <a:pt x="30801" y="77583"/>
                  </a:cubicBezTo>
                  <a:lnTo>
                    <a:pt x="42235" y="77583"/>
                  </a:lnTo>
                  <a:lnTo>
                    <a:pt x="42235" y="86888"/>
                  </a:lnTo>
                  <a:lnTo>
                    <a:pt x="30801" y="86888"/>
                  </a:lnTo>
                  <a:cubicBezTo>
                    <a:pt x="22222" y="86888"/>
                    <a:pt x="16306" y="85297"/>
                    <a:pt x="13051" y="82115"/>
                  </a:cubicBezTo>
                  <a:cubicBezTo>
                    <a:pt x="9780" y="78893"/>
                    <a:pt x="8144" y="73052"/>
                    <a:pt x="8144" y="64592"/>
                  </a:cubicBezTo>
                  <a:lnTo>
                    <a:pt x="8144" y="27855"/>
                  </a:lnTo>
                  <a:lnTo>
                    <a:pt x="0" y="27855"/>
                  </a:lnTo>
                  <a:lnTo>
                    <a:pt x="0" y="19215"/>
                  </a:lnTo>
                  <a:lnTo>
                    <a:pt x="8144" y="19215"/>
                  </a:lnTo>
                  <a:lnTo>
                    <a:pt x="8144" y="0"/>
                  </a:lnTo>
                  <a:lnTo>
                    <a:pt x="19334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B03B0129-009B-6631-BD22-26A62FD13999}"/>
                </a:ext>
              </a:extLst>
            </p:cNvPr>
            <p:cNvSpPr/>
            <p:nvPr/>
          </p:nvSpPr>
          <p:spPr>
            <a:xfrm>
              <a:off x="5845317" y="3081932"/>
              <a:ext cx="57165" cy="71057"/>
            </a:xfrm>
            <a:custGeom>
              <a:avLst/>
              <a:gdLst>
                <a:gd name="connsiteX0" fmla="*/ 34978 w 57165"/>
                <a:gd name="connsiteY0" fmla="*/ 35288 h 71057"/>
                <a:gd name="connsiteX1" fmla="*/ 16306 w 57165"/>
                <a:gd name="connsiteY1" fmla="*/ 38370 h 71057"/>
                <a:gd name="connsiteX2" fmla="*/ 11120 w 57165"/>
                <a:gd name="connsiteY2" fmla="*/ 48882 h 71057"/>
                <a:gd name="connsiteX3" fmla="*/ 14983 w 57165"/>
                <a:gd name="connsiteY3" fmla="*/ 58309 h 71057"/>
                <a:gd name="connsiteX4" fmla="*/ 25616 w 57165"/>
                <a:gd name="connsiteY4" fmla="*/ 61752 h 71057"/>
                <a:gd name="connsiteX5" fmla="*/ 40425 w 57165"/>
                <a:gd name="connsiteY5" fmla="*/ 55227 h 71057"/>
                <a:gd name="connsiteX6" fmla="*/ 46045 w 57165"/>
                <a:gd name="connsiteY6" fmla="*/ 37764 h 71057"/>
                <a:gd name="connsiteX7" fmla="*/ 46045 w 57165"/>
                <a:gd name="connsiteY7" fmla="*/ 35288 h 71057"/>
                <a:gd name="connsiteX8" fmla="*/ 34978 w 57165"/>
                <a:gd name="connsiteY8" fmla="*/ 35288 h 71057"/>
                <a:gd name="connsiteX9" fmla="*/ 57165 w 57165"/>
                <a:gd name="connsiteY9" fmla="*/ 30695 h 71057"/>
                <a:gd name="connsiteX10" fmla="*/ 57165 w 57165"/>
                <a:gd name="connsiteY10" fmla="*/ 69305 h 71057"/>
                <a:gd name="connsiteX11" fmla="*/ 46045 w 57165"/>
                <a:gd name="connsiteY11" fmla="*/ 69305 h 71057"/>
                <a:gd name="connsiteX12" fmla="*/ 46045 w 57165"/>
                <a:gd name="connsiteY12" fmla="*/ 59034 h 71057"/>
                <a:gd name="connsiteX13" fmla="*/ 36544 w 57165"/>
                <a:gd name="connsiteY13" fmla="*/ 68158 h 71057"/>
                <a:gd name="connsiteX14" fmla="*/ 22657 w 57165"/>
                <a:gd name="connsiteY14" fmla="*/ 71057 h 71057"/>
                <a:gd name="connsiteX15" fmla="*/ 6108 w 57165"/>
                <a:gd name="connsiteY15" fmla="*/ 65257 h 71057"/>
                <a:gd name="connsiteX16" fmla="*/ 0 w 57165"/>
                <a:gd name="connsiteY16" fmla="*/ 49608 h 71057"/>
                <a:gd name="connsiteX17" fmla="*/ 7605 w 57165"/>
                <a:gd name="connsiteY17" fmla="*/ 32387 h 71057"/>
                <a:gd name="connsiteX18" fmla="*/ 30453 w 57165"/>
                <a:gd name="connsiteY18" fmla="*/ 26587 h 71057"/>
                <a:gd name="connsiteX19" fmla="*/ 46045 w 57165"/>
                <a:gd name="connsiteY19" fmla="*/ 26587 h 71057"/>
                <a:gd name="connsiteX20" fmla="*/ 46045 w 57165"/>
                <a:gd name="connsiteY20" fmla="*/ 25499 h 71057"/>
                <a:gd name="connsiteX21" fmla="*/ 40964 w 57165"/>
                <a:gd name="connsiteY21" fmla="*/ 13655 h 71057"/>
                <a:gd name="connsiteX22" fmla="*/ 26816 w 57165"/>
                <a:gd name="connsiteY22" fmla="*/ 9427 h 71057"/>
                <a:gd name="connsiteX23" fmla="*/ 15522 w 57165"/>
                <a:gd name="connsiteY23" fmla="*/ 10815 h 71057"/>
                <a:gd name="connsiteX24" fmla="*/ 4960 w 57165"/>
                <a:gd name="connsiteY24" fmla="*/ 14985 h 71057"/>
                <a:gd name="connsiteX25" fmla="*/ 4960 w 57165"/>
                <a:gd name="connsiteY25" fmla="*/ 4712 h 71057"/>
                <a:gd name="connsiteX26" fmla="*/ 16793 w 57165"/>
                <a:gd name="connsiteY26" fmla="*/ 1209 h 71057"/>
                <a:gd name="connsiteX27" fmla="*/ 27965 w 57165"/>
                <a:gd name="connsiteY27" fmla="*/ 0 h 71057"/>
                <a:gd name="connsiteX28" fmla="*/ 49909 w 57165"/>
                <a:gd name="connsiteY28" fmla="*/ 7613 h 71057"/>
                <a:gd name="connsiteX29" fmla="*/ 57165 w 57165"/>
                <a:gd name="connsiteY29" fmla="*/ 30695 h 71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7165" h="71057">
                  <a:moveTo>
                    <a:pt x="34978" y="35288"/>
                  </a:moveTo>
                  <a:cubicBezTo>
                    <a:pt x="25998" y="35288"/>
                    <a:pt x="19769" y="36314"/>
                    <a:pt x="16306" y="38370"/>
                  </a:cubicBezTo>
                  <a:cubicBezTo>
                    <a:pt x="12843" y="40423"/>
                    <a:pt x="11120" y="43928"/>
                    <a:pt x="11120" y="48882"/>
                  </a:cubicBezTo>
                  <a:cubicBezTo>
                    <a:pt x="11120" y="52831"/>
                    <a:pt x="12408" y="55972"/>
                    <a:pt x="14983" y="58309"/>
                  </a:cubicBezTo>
                  <a:cubicBezTo>
                    <a:pt x="17611" y="60604"/>
                    <a:pt x="21143" y="61752"/>
                    <a:pt x="25616" y="61752"/>
                  </a:cubicBezTo>
                  <a:cubicBezTo>
                    <a:pt x="31776" y="61752"/>
                    <a:pt x="36718" y="59577"/>
                    <a:pt x="40425" y="55227"/>
                  </a:cubicBezTo>
                  <a:cubicBezTo>
                    <a:pt x="44166" y="50836"/>
                    <a:pt x="46045" y="45015"/>
                    <a:pt x="46045" y="37764"/>
                  </a:cubicBezTo>
                  <a:lnTo>
                    <a:pt x="46045" y="35288"/>
                  </a:lnTo>
                  <a:lnTo>
                    <a:pt x="34978" y="35288"/>
                  </a:lnTo>
                  <a:moveTo>
                    <a:pt x="57165" y="30695"/>
                  </a:moveTo>
                  <a:lnTo>
                    <a:pt x="57165" y="69305"/>
                  </a:lnTo>
                  <a:lnTo>
                    <a:pt x="46045" y="69305"/>
                  </a:lnTo>
                  <a:lnTo>
                    <a:pt x="46045" y="59034"/>
                  </a:lnTo>
                  <a:cubicBezTo>
                    <a:pt x="43505" y="63143"/>
                    <a:pt x="40338" y="66183"/>
                    <a:pt x="36544" y="68158"/>
                  </a:cubicBezTo>
                  <a:cubicBezTo>
                    <a:pt x="32768" y="70092"/>
                    <a:pt x="28139" y="71057"/>
                    <a:pt x="22657" y="71057"/>
                  </a:cubicBezTo>
                  <a:cubicBezTo>
                    <a:pt x="15731" y="71057"/>
                    <a:pt x="10215" y="69124"/>
                    <a:pt x="6108" y="65257"/>
                  </a:cubicBezTo>
                  <a:cubicBezTo>
                    <a:pt x="2036" y="61351"/>
                    <a:pt x="0" y="56133"/>
                    <a:pt x="0" y="49608"/>
                  </a:cubicBezTo>
                  <a:cubicBezTo>
                    <a:pt x="0" y="41994"/>
                    <a:pt x="2541" y="36253"/>
                    <a:pt x="7605" y="32387"/>
                  </a:cubicBezTo>
                  <a:cubicBezTo>
                    <a:pt x="12721" y="28520"/>
                    <a:pt x="20343" y="26587"/>
                    <a:pt x="30453" y="26587"/>
                  </a:cubicBezTo>
                  <a:lnTo>
                    <a:pt x="46045" y="26587"/>
                  </a:lnTo>
                  <a:lnTo>
                    <a:pt x="46045" y="25499"/>
                  </a:lnTo>
                  <a:cubicBezTo>
                    <a:pt x="46045" y="20383"/>
                    <a:pt x="44358" y="16434"/>
                    <a:pt x="40964" y="13655"/>
                  </a:cubicBezTo>
                  <a:cubicBezTo>
                    <a:pt x="37623" y="10836"/>
                    <a:pt x="32907" y="9427"/>
                    <a:pt x="26816" y="9427"/>
                  </a:cubicBezTo>
                  <a:cubicBezTo>
                    <a:pt x="22953" y="9427"/>
                    <a:pt x="19194" y="9889"/>
                    <a:pt x="15522" y="10815"/>
                  </a:cubicBezTo>
                  <a:cubicBezTo>
                    <a:pt x="11851" y="11743"/>
                    <a:pt x="8335" y="13131"/>
                    <a:pt x="4960" y="14985"/>
                  </a:cubicBezTo>
                  <a:lnTo>
                    <a:pt x="4960" y="4712"/>
                  </a:lnTo>
                  <a:cubicBezTo>
                    <a:pt x="9014" y="3141"/>
                    <a:pt x="12964" y="1973"/>
                    <a:pt x="16793" y="1209"/>
                  </a:cubicBezTo>
                  <a:cubicBezTo>
                    <a:pt x="20621" y="404"/>
                    <a:pt x="24345" y="0"/>
                    <a:pt x="27965" y="0"/>
                  </a:cubicBezTo>
                  <a:cubicBezTo>
                    <a:pt x="37762" y="0"/>
                    <a:pt x="45071" y="2537"/>
                    <a:pt x="49909" y="7613"/>
                  </a:cubicBezTo>
                  <a:cubicBezTo>
                    <a:pt x="54746" y="12689"/>
                    <a:pt x="57165" y="20383"/>
                    <a:pt x="57165" y="30695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E34D53FF-9907-46F9-5445-7823C908F88D}"/>
                </a:ext>
              </a:extLst>
            </p:cNvPr>
            <p:cNvSpPr/>
            <p:nvPr/>
          </p:nvSpPr>
          <p:spPr>
            <a:xfrm>
              <a:off x="5924949" y="3081932"/>
              <a:ext cx="56678" cy="69304"/>
            </a:xfrm>
            <a:custGeom>
              <a:avLst/>
              <a:gdLst>
                <a:gd name="connsiteX0" fmla="*/ 56678 w 56678"/>
                <a:gd name="connsiteY0" fmla="*/ 28459 h 69304"/>
                <a:gd name="connsiteX1" fmla="*/ 56678 w 56678"/>
                <a:gd name="connsiteY1" fmla="*/ 69305 h 69304"/>
                <a:gd name="connsiteX2" fmla="*/ 45558 w 56678"/>
                <a:gd name="connsiteY2" fmla="*/ 69305 h 69304"/>
                <a:gd name="connsiteX3" fmla="*/ 45558 w 56678"/>
                <a:gd name="connsiteY3" fmla="*/ 28823 h 69304"/>
                <a:gd name="connsiteX4" fmla="*/ 41817 w 56678"/>
                <a:gd name="connsiteY4" fmla="*/ 14442 h 69304"/>
                <a:gd name="connsiteX5" fmla="*/ 30575 w 56678"/>
                <a:gd name="connsiteY5" fmla="*/ 9668 h 69304"/>
                <a:gd name="connsiteX6" fmla="*/ 16375 w 56678"/>
                <a:gd name="connsiteY6" fmla="*/ 15408 h 69304"/>
                <a:gd name="connsiteX7" fmla="*/ 11189 w 56678"/>
                <a:gd name="connsiteY7" fmla="*/ 31057 h 69304"/>
                <a:gd name="connsiteX8" fmla="*/ 11189 w 56678"/>
                <a:gd name="connsiteY8" fmla="*/ 69305 h 69304"/>
                <a:gd name="connsiteX9" fmla="*/ 0 w 56678"/>
                <a:gd name="connsiteY9" fmla="*/ 69305 h 69304"/>
                <a:gd name="connsiteX10" fmla="*/ 0 w 56678"/>
                <a:gd name="connsiteY10" fmla="*/ 1632 h 69304"/>
                <a:gd name="connsiteX11" fmla="*/ 11189 w 56678"/>
                <a:gd name="connsiteY11" fmla="*/ 1632 h 69304"/>
                <a:gd name="connsiteX12" fmla="*/ 11189 w 56678"/>
                <a:gd name="connsiteY12" fmla="*/ 12145 h 69304"/>
                <a:gd name="connsiteX13" fmla="*/ 20552 w 56678"/>
                <a:gd name="connsiteY13" fmla="*/ 3021 h 69304"/>
                <a:gd name="connsiteX14" fmla="*/ 33046 w 56678"/>
                <a:gd name="connsiteY14" fmla="*/ 0 h 69304"/>
                <a:gd name="connsiteX15" fmla="*/ 50692 w 56678"/>
                <a:gd name="connsiteY15" fmla="*/ 7251 h 69304"/>
                <a:gd name="connsiteX16" fmla="*/ 56678 w 56678"/>
                <a:gd name="connsiteY16" fmla="*/ 28459 h 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678" h="69304">
                  <a:moveTo>
                    <a:pt x="56678" y="28459"/>
                  </a:moveTo>
                  <a:lnTo>
                    <a:pt x="56678" y="69305"/>
                  </a:lnTo>
                  <a:lnTo>
                    <a:pt x="45558" y="69305"/>
                  </a:lnTo>
                  <a:lnTo>
                    <a:pt x="45558" y="28823"/>
                  </a:lnTo>
                  <a:cubicBezTo>
                    <a:pt x="45558" y="22417"/>
                    <a:pt x="44305" y="17625"/>
                    <a:pt x="41817" y="14442"/>
                  </a:cubicBezTo>
                  <a:cubicBezTo>
                    <a:pt x="39328" y="11259"/>
                    <a:pt x="35569" y="9668"/>
                    <a:pt x="30575" y="9668"/>
                  </a:cubicBezTo>
                  <a:cubicBezTo>
                    <a:pt x="24572" y="9668"/>
                    <a:pt x="19838" y="11581"/>
                    <a:pt x="16375" y="15408"/>
                  </a:cubicBezTo>
                  <a:cubicBezTo>
                    <a:pt x="12912" y="19234"/>
                    <a:pt x="11189" y="24451"/>
                    <a:pt x="11189" y="31057"/>
                  </a:cubicBezTo>
                  <a:lnTo>
                    <a:pt x="11189" y="69305"/>
                  </a:lnTo>
                  <a:lnTo>
                    <a:pt x="0" y="69305"/>
                  </a:lnTo>
                  <a:lnTo>
                    <a:pt x="0" y="1632"/>
                  </a:lnTo>
                  <a:lnTo>
                    <a:pt x="11189" y="1632"/>
                  </a:lnTo>
                  <a:lnTo>
                    <a:pt x="11189" y="12145"/>
                  </a:lnTo>
                  <a:cubicBezTo>
                    <a:pt x="13852" y="8076"/>
                    <a:pt x="16967" y="5034"/>
                    <a:pt x="20552" y="3021"/>
                  </a:cubicBezTo>
                  <a:cubicBezTo>
                    <a:pt x="24171" y="1008"/>
                    <a:pt x="28330" y="0"/>
                    <a:pt x="33046" y="0"/>
                  </a:cubicBezTo>
                  <a:cubicBezTo>
                    <a:pt x="40825" y="0"/>
                    <a:pt x="46707" y="2417"/>
                    <a:pt x="50692" y="7251"/>
                  </a:cubicBezTo>
                  <a:cubicBezTo>
                    <a:pt x="54677" y="12046"/>
                    <a:pt x="56678" y="19114"/>
                    <a:pt x="56678" y="28459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AB11756F-BFF0-9375-C2DD-FE9E19C8F10C}"/>
                </a:ext>
              </a:extLst>
            </p:cNvPr>
            <p:cNvSpPr/>
            <p:nvPr/>
          </p:nvSpPr>
          <p:spPr>
            <a:xfrm>
              <a:off x="5995461" y="3064349"/>
              <a:ext cx="42234" cy="86887"/>
            </a:xfrm>
            <a:custGeom>
              <a:avLst/>
              <a:gdLst>
                <a:gd name="connsiteX0" fmla="*/ 19333 w 42234"/>
                <a:gd name="connsiteY0" fmla="*/ 0 h 86887"/>
                <a:gd name="connsiteX1" fmla="*/ 19333 w 42234"/>
                <a:gd name="connsiteY1" fmla="*/ 19215 h 86887"/>
                <a:gd name="connsiteX2" fmla="*/ 42235 w 42234"/>
                <a:gd name="connsiteY2" fmla="*/ 19215 h 86887"/>
                <a:gd name="connsiteX3" fmla="*/ 42235 w 42234"/>
                <a:gd name="connsiteY3" fmla="*/ 27855 h 86887"/>
                <a:gd name="connsiteX4" fmla="*/ 19333 w 42234"/>
                <a:gd name="connsiteY4" fmla="*/ 27855 h 86887"/>
                <a:gd name="connsiteX5" fmla="*/ 19333 w 42234"/>
                <a:gd name="connsiteY5" fmla="*/ 64592 h 86887"/>
                <a:gd name="connsiteX6" fmla="*/ 21578 w 42234"/>
                <a:gd name="connsiteY6" fmla="*/ 75227 h 86887"/>
                <a:gd name="connsiteX7" fmla="*/ 30819 w 42234"/>
                <a:gd name="connsiteY7" fmla="*/ 77583 h 86887"/>
                <a:gd name="connsiteX8" fmla="*/ 42235 w 42234"/>
                <a:gd name="connsiteY8" fmla="*/ 77583 h 86887"/>
                <a:gd name="connsiteX9" fmla="*/ 42235 w 42234"/>
                <a:gd name="connsiteY9" fmla="*/ 86888 h 86887"/>
                <a:gd name="connsiteX10" fmla="*/ 30819 w 42234"/>
                <a:gd name="connsiteY10" fmla="*/ 86888 h 86887"/>
                <a:gd name="connsiteX11" fmla="*/ 13051 w 42234"/>
                <a:gd name="connsiteY11" fmla="*/ 82115 h 86887"/>
                <a:gd name="connsiteX12" fmla="*/ 8161 w 42234"/>
                <a:gd name="connsiteY12" fmla="*/ 64592 h 86887"/>
                <a:gd name="connsiteX13" fmla="*/ 8161 w 42234"/>
                <a:gd name="connsiteY13" fmla="*/ 27855 h 86887"/>
                <a:gd name="connsiteX14" fmla="*/ 0 w 42234"/>
                <a:gd name="connsiteY14" fmla="*/ 27855 h 86887"/>
                <a:gd name="connsiteX15" fmla="*/ 0 w 42234"/>
                <a:gd name="connsiteY15" fmla="*/ 19215 h 86887"/>
                <a:gd name="connsiteX16" fmla="*/ 8161 w 42234"/>
                <a:gd name="connsiteY16" fmla="*/ 19215 h 86887"/>
                <a:gd name="connsiteX17" fmla="*/ 8161 w 42234"/>
                <a:gd name="connsiteY17" fmla="*/ 0 h 86887"/>
                <a:gd name="connsiteX18" fmla="*/ 19333 w 42234"/>
                <a:gd name="connsiteY18" fmla="*/ 0 h 86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234" h="86887">
                  <a:moveTo>
                    <a:pt x="19333" y="0"/>
                  </a:moveTo>
                  <a:lnTo>
                    <a:pt x="19333" y="19215"/>
                  </a:lnTo>
                  <a:lnTo>
                    <a:pt x="42235" y="19215"/>
                  </a:lnTo>
                  <a:lnTo>
                    <a:pt x="42235" y="27855"/>
                  </a:lnTo>
                  <a:lnTo>
                    <a:pt x="19333" y="27855"/>
                  </a:lnTo>
                  <a:lnTo>
                    <a:pt x="19333" y="64592"/>
                  </a:lnTo>
                  <a:cubicBezTo>
                    <a:pt x="19333" y="70111"/>
                    <a:pt x="20082" y="73655"/>
                    <a:pt x="21578" y="75227"/>
                  </a:cubicBezTo>
                  <a:cubicBezTo>
                    <a:pt x="23110" y="76798"/>
                    <a:pt x="26190" y="77583"/>
                    <a:pt x="30819" y="77583"/>
                  </a:cubicBezTo>
                  <a:lnTo>
                    <a:pt x="42235" y="77583"/>
                  </a:lnTo>
                  <a:lnTo>
                    <a:pt x="42235" y="86888"/>
                  </a:lnTo>
                  <a:lnTo>
                    <a:pt x="30819" y="86888"/>
                  </a:lnTo>
                  <a:cubicBezTo>
                    <a:pt x="22240" y="86888"/>
                    <a:pt x="16305" y="85297"/>
                    <a:pt x="13051" y="82115"/>
                  </a:cubicBezTo>
                  <a:cubicBezTo>
                    <a:pt x="9797" y="78893"/>
                    <a:pt x="8161" y="73052"/>
                    <a:pt x="8161" y="64592"/>
                  </a:cubicBezTo>
                  <a:lnTo>
                    <a:pt x="8161" y="27855"/>
                  </a:lnTo>
                  <a:lnTo>
                    <a:pt x="0" y="27855"/>
                  </a:lnTo>
                  <a:lnTo>
                    <a:pt x="0" y="19215"/>
                  </a:lnTo>
                  <a:lnTo>
                    <a:pt x="8161" y="19215"/>
                  </a:lnTo>
                  <a:lnTo>
                    <a:pt x="8161" y="0"/>
                  </a:lnTo>
                  <a:lnTo>
                    <a:pt x="19333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65A88ED-D611-F503-19B7-0CC58E12DB55}"/>
              </a:ext>
            </a:extLst>
          </p:cNvPr>
          <p:cNvGrpSpPr/>
          <p:nvPr/>
        </p:nvGrpSpPr>
        <p:grpSpPr>
          <a:xfrm>
            <a:off x="5262457" y="3391075"/>
            <a:ext cx="1072637" cy="119757"/>
            <a:chOff x="5262457" y="3192537"/>
            <a:chExt cx="1072637" cy="119757"/>
          </a:xfrm>
        </p:grpSpPr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89CF3869-9B01-2637-DC48-F3762257E0AD}"/>
                </a:ext>
              </a:extLst>
            </p:cNvPr>
            <p:cNvSpPr/>
            <p:nvPr/>
          </p:nvSpPr>
          <p:spPr>
            <a:xfrm>
              <a:off x="5262457" y="3241449"/>
              <a:ext cx="216236" cy="1740"/>
            </a:xfrm>
            <a:custGeom>
              <a:avLst/>
              <a:gdLst>
                <a:gd name="connsiteX0" fmla="*/ 0 w 216236"/>
                <a:gd name="connsiteY0" fmla="*/ 0 h 1740"/>
                <a:gd name="connsiteX1" fmla="*/ 216236 w 216236"/>
                <a:gd name="connsiteY1" fmla="*/ 0 h 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36" h="1740">
                  <a:moveTo>
                    <a:pt x="0" y="0"/>
                  </a:moveTo>
                  <a:lnTo>
                    <a:pt x="216236" y="0"/>
                  </a:lnTo>
                </a:path>
              </a:pathLst>
            </a:custGeom>
            <a:noFill/>
            <a:ln w="31290" cap="rnd">
              <a:solidFill>
                <a:srgbClr val="E26F4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707343DD-5AB7-29DF-B9F8-DB1D3234AE10}"/>
                </a:ext>
              </a:extLst>
            </p:cNvPr>
            <p:cNvSpPr/>
            <p:nvPr/>
          </p:nvSpPr>
          <p:spPr>
            <a:xfrm>
              <a:off x="5514733" y="3192537"/>
              <a:ext cx="11119" cy="94017"/>
            </a:xfrm>
            <a:custGeom>
              <a:avLst/>
              <a:gdLst>
                <a:gd name="connsiteX0" fmla="*/ 0 w 11119"/>
                <a:gd name="connsiteY0" fmla="*/ 0 h 94017"/>
                <a:gd name="connsiteX1" fmla="*/ 11120 w 11119"/>
                <a:gd name="connsiteY1" fmla="*/ 0 h 94017"/>
                <a:gd name="connsiteX2" fmla="*/ 11120 w 11119"/>
                <a:gd name="connsiteY2" fmla="*/ 94017 h 94017"/>
                <a:gd name="connsiteX3" fmla="*/ 0 w 11119"/>
                <a:gd name="connsiteY3" fmla="*/ 94017 h 94017"/>
                <a:gd name="connsiteX4" fmla="*/ 0 w 11119"/>
                <a:gd name="connsiteY4" fmla="*/ 0 h 9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19" h="94017">
                  <a:moveTo>
                    <a:pt x="0" y="0"/>
                  </a:moveTo>
                  <a:lnTo>
                    <a:pt x="11120" y="0"/>
                  </a:lnTo>
                  <a:lnTo>
                    <a:pt x="11120" y="94017"/>
                  </a:lnTo>
                  <a:lnTo>
                    <a:pt x="0" y="94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367727C5-052E-7381-5238-7610A0C16C09}"/>
                </a:ext>
              </a:extLst>
            </p:cNvPr>
            <p:cNvSpPr/>
            <p:nvPr/>
          </p:nvSpPr>
          <p:spPr>
            <a:xfrm>
              <a:off x="5544281" y="3217249"/>
              <a:ext cx="62124" cy="71057"/>
            </a:xfrm>
            <a:custGeom>
              <a:avLst/>
              <a:gdLst>
                <a:gd name="connsiteX0" fmla="*/ 31062 w 62124"/>
                <a:gd name="connsiteY0" fmla="*/ 9427 h 71057"/>
                <a:gd name="connsiteX1" fmla="*/ 16932 w 62124"/>
                <a:gd name="connsiteY1" fmla="*/ 16436 h 71057"/>
                <a:gd name="connsiteX2" fmla="*/ 11729 w 62124"/>
                <a:gd name="connsiteY2" fmla="*/ 35530 h 71057"/>
                <a:gd name="connsiteX3" fmla="*/ 16862 w 62124"/>
                <a:gd name="connsiteY3" fmla="*/ 54684 h 71057"/>
                <a:gd name="connsiteX4" fmla="*/ 31062 w 62124"/>
                <a:gd name="connsiteY4" fmla="*/ 61632 h 71057"/>
                <a:gd name="connsiteX5" fmla="*/ 45141 w 62124"/>
                <a:gd name="connsiteY5" fmla="*/ 54623 h 71057"/>
                <a:gd name="connsiteX6" fmla="*/ 50344 w 62124"/>
                <a:gd name="connsiteY6" fmla="*/ 35530 h 71057"/>
                <a:gd name="connsiteX7" fmla="*/ 45141 w 62124"/>
                <a:gd name="connsiteY7" fmla="*/ 16495 h 71057"/>
                <a:gd name="connsiteX8" fmla="*/ 31062 w 62124"/>
                <a:gd name="connsiteY8" fmla="*/ 9427 h 71057"/>
                <a:gd name="connsiteX9" fmla="*/ 31062 w 62124"/>
                <a:gd name="connsiteY9" fmla="*/ 0 h 71057"/>
                <a:gd name="connsiteX10" fmla="*/ 53841 w 62124"/>
                <a:gd name="connsiteY10" fmla="*/ 9427 h 71057"/>
                <a:gd name="connsiteX11" fmla="*/ 62125 w 62124"/>
                <a:gd name="connsiteY11" fmla="*/ 35530 h 71057"/>
                <a:gd name="connsiteX12" fmla="*/ 53841 w 62124"/>
                <a:gd name="connsiteY12" fmla="*/ 61632 h 71057"/>
                <a:gd name="connsiteX13" fmla="*/ 31062 w 62124"/>
                <a:gd name="connsiteY13" fmla="*/ 71057 h 71057"/>
                <a:gd name="connsiteX14" fmla="*/ 8231 w 62124"/>
                <a:gd name="connsiteY14" fmla="*/ 61632 h 71057"/>
                <a:gd name="connsiteX15" fmla="*/ 0 w 62124"/>
                <a:gd name="connsiteY15" fmla="*/ 35530 h 71057"/>
                <a:gd name="connsiteX16" fmla="*/ 8231 w 62124"/>
                <a:gd name="connsiteY16" fmla="*/ 9427 h 71057"/>
                <a:gd name="connsiteX17" fmla="*/ 31062 w 62124"/>
                <a:gd name="connsiteY17" fmla="*/ 0 h 71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2124" h="71057">
                  <a:moveTo>
                    <a:pt x="31062" y="9427"/>
                  </a:moveTo>
                  <a:cubicBezTo>
                    <a:pt x="25093" y="9427"/>
                    <a:pt x="20395" y="11764"/>
                    <a:pt x="16932" y="16436"/>
                  </a:cubicBezTo>
                  <a:cubicBezTo>
                    <a:pt x="13469" y="21069"/>
                    <a:pt x="11729" y="27432"/>
                    <a:pt x="11729" y="35530"/>
                  </a:cubicBezTo>
                  <a:cubicBezTo>
                    <a:pt x="11729" y="43627"/>
                    <a:pt x="13434" y="50011"/>
                    <a:pt x="16862" y="54684"/>
                  </a:cubicBezTo>
                  <a:cubicBezTo>
                    <a:pt x="20325" y="59316"/>
                    <a:pt x="25059" y="61632"/>
                    <a:pt x="31062" y="61632"/>
                  </a:cubicBezTo>
                  <a:cubicBezTo>
                    <a:pt x="36979" y="61632"/>
                    <a:pt x="41678" y="59295"/>
                    <a:pt x="45141" y="54623"/>
                  </a:cubicBezTo>
                  <a:cubicBezTo>
                    <a:pt x="48603" y="49950"/>
                    <a:pt x="50344" y="43585"/>
                    <a:pt x="50344" y="35530"/>
                  </a:cubicBezTo>
                  <a:cubicBezTo>
                    <a:pt x="50344" y="27512"/>
                    <a:pt x="48603" y="21168"/>
                    <a:pt x="45141" y="16495"/>
                  </a:cubicBezTo>
                  <a:cubicBezTo>
                    <a:pt x="41678" y="11783"/>
                    <a:pt x="36979" y="9427"/>
                    <a:pt x="31062" y="9427"/>
                  </a:cubicBezTo>
                  <a:moveTo>
                    <a:pt x="31062" y="0"/>
                  </a:moveTo>
                  <a:cubicBezTo>
                    <a:pt x="40720" y="0"/>
                    <a:pt x="48325" y="3143"/>
                    <a:pt x="53841" y="9427"/>
                  </a:cubicBezTo>
                  <a:cubicBezTo>
                    <a:pt x="59358" y="15710"/>
                    <a:pt x="62125" y="24411"/>
                    <a:pt x="62125" y="35530"/>
                  </a:cubicBezTo>
                  <a:cubicBezTo>
                    <a:pt x="62125" y="46606"/>
                    <a:pt x="59358" y="55307"/>
                    <a:pt x="53841" y="61632"/>
                  </a:cubicBezTo>
                  <a:cubicBezTo>
                    <a:pt x="48325" y="67916"/>
                    <a:pt x="40720" y="71057"/>
                    <a:pt x="31062" y="71057"/>
                  </a:cubicBezTo>
                  <a:cubicBezTo>
                    <a:pt x="21352" y="71057"/>
                    <a:pt x="13747" y="67916"/>
                    <a:pt x="8231" y="61632"/>
                  </a:cubicBezTo>
                  <a:cubicBezTo>
                    <a:pt x="2749" y="55307"/>
                    <a:pt x="0" y="46606"/>
                    <a:pt x="0" y="35530"/>
                  </a:cubicBezTo>
                  <a:cubicBezTo>
                    <a:pt x="0" y="24411"/>
                    <a:pt x="2749" y="15710"/>
                    <a:pt x="8231" y="9427"/>
                  </a:cubicBezTo>
                  <a:cubicBezTo>
                    <a:pt x="13747" y="3143"/>
                    <a:pt x="21352" y="0"/>
                    <a:pt x="31062" y="0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D4D5CA36-B8C8-17A8-3CD9-A34DAEAC4DB0}"/>
                </a:ext>
              </a:extLst>
            </p:cNvPr>
            <p:cNvSpPr/>
            <p:nvPr/>
          </p:nvSpPr>
          <p:spPr>
            <a:xfrm>
              <a:off x="5619997" y="3217249"/>
              <a:ext cx="60489" cy="95045"/>
            </a:xfrm>
            <a:custGeom>
              <a:avLst/>
              <a:gdLst>
                <a:gd name="connsiteX0" fmla="*/ 49369 w 60489"/>
                <a:gd name="connsiteY0" fmla="*/ 34684 h 95045"/>
                <a:gd name="connsiteX1" fmla="*/ 44358 w 60489"/>
                <a:gd name="connsiteY1" fmla="*/ 15952 h 95045"/>
                <a:gd name="connsiteX2" fmla="*/ 30384 w 60489"/>
                <a:gd name="connsiteY2" fmla="*/ 9305 h 95045"/>
                <a:gd name="connsiteX3" fmla="*/ 16427 w 60489"/>
                <a:gd name="connsiteY3" fmla="*/ 15952 h 95045"/>
                <a:gd name="connsiteX4" fmla="*/ 11485 w 60489"/>
                <a:gd name="connsiteY4" fmla="*/ 34684 h 95045"/>
                <a:gd name="connsiteX5" fmla="*/ 16427 w 60489"/>
                <a:gd name="connsiteY5" fmla="*/ 53354 h 95045"/>
                <a:gd name="connsiteX6" fmla="*/ 30384 w 60489"/>
                <a:gd name="connsiteY6" fmla="*/ 60000 h 95045"/>
                <a:gd name="connsiteX7" fmla="*/ 44358 w 60489"/>
                <a:gd name="connsiteY7" fmla="*/ 53354 h 95045"/>
                <a:gd name="connsiteX8" fmla="*/ 49369 w 60489"/>
                <a:gd name="connsiteY8" fmla="*/ 34684 h 95045"/>
                <a:gd name="connsiteX9" fmla="*/ 60489 w 60489"/>
                <a:gd name="connsiteY9" fmla="*/ 60907 h 95045"/>
                <a:gd name="connsiteX10" fmla="*/ 52815 w 60489"/>
                <a:gd name="connsiteY10" fmla="*/ 86587 h 95045"/>
                <a:gd name="connsiteX11" fmla="*/ 29305 w 60489"/>
                <a:gd name="connsiteY11" fmla="*/ 95046 h 95045"/>
                <a:gd name="connsiteX12" fmla="*/ 18255 w 60489"/>
                <a:gd name="connsiteY12" fmla="*/ 94139 h 95045"/>
                <a:gd name="connsiteX13" fmla="*/ 8161 w 60489"/>
                <a:gd name="connsiteY13" fmla="*/ 91480 h 95045"/>
                <a:gd name="connsiteX14" fmla="*/ 8161 w 60489"/>
                <a:gd name="connsiteY14" fmla="*/ 80665 h 95045"/>
                <a:gd name="connsiteX15" fmla="*/ 17820 w 60489"/>
                <a:gd name="connsiteY15" fmla="*/ 84592 h 95045"/>
                <a:gd name="connsiteX16" fmla="*/ 27547 w 60489"/>
                <a:gd name="connsiteY16" fmla="*/ 85861 h 95045"/>
                <a:gd name="connsiteX17" fmla="*/ 43922 w 60489"/>
                <a:gd name="connsiteY17" fmla="*/ 80122 h 95045"/>
                <a:gd name="connsiteX18" fmla="*/ 49369 w 60489"/>
                <a:gd name="connsiteY18" fmla="*/ 62901 h 95045"/>
                <a:gd name="connsiteX19" fmla="*/ 49369 w 60489"/>
                <a:gd name="connsiteY19" fmla="*/ 57402 h 95045"/>
                <a:gd name="connsiteX20" fmla="*/ 40546 w 60489"/>
                <a:gd name="connsiteY20" fmla="*/ 66345 h 95045"/>
                <a:gd name="connsiteX21" fmla="*/ 27669 w 60489"/>
                <a:gd name="connsiteY21" fmla="*/ 69305 h 95045"/>
                <a:gd name="connsiteX22" fmla="*/ 7605 w 60489"/>
                <a:gd name="connsiteY22" fmla="*/ 59819 h 95045"/>
                <a:gd name="connsiteX23" fmla="*/ 0 w 60489"/>
                <a:gd name="connsiteY23" fmla="*/ 34684 h 95045"/>
                <a:gd name="connsiteX24" fmla="*/ 7605 w 60489"/>
                <a:gd name="connsiteY24" fmla="*/ 9487 h 95045"/>
                <a:gd name="connsiteX25" fmla="*/ 27669 w 60489"/>
                <a:gd name="connsiteY25" fmla="*/ 0 h 95045"/>
                <a:gd name="connsiteX26" fmla="*/ 40546 w 60489"/>
                <a:gd name="connsiteY26" fmla="*/ 2962 h 95045"/>
                <a:gd name="connsiteX27" fmla="*/ 49369 w 60489"/>
                <a:gd name="connsiteY27" fmla="*/ 11903 h 95045"/>
                <a:gd name="connsiteX28" fmla="*/ 49369 w 60489"/>
                <a:gd name="connsiteY28" fmla="*/ 1632 h 95045"/>
                <a:gd name="connsiteX29" fmla="*/ 60489 w 60489"/>
                <a:gd name="connsiteY29" fmla="*/ 1632 h 95045"/>
                <a:gd name="connsiteX30" fmla="*/ 60489 w 60489"/>
                <a:gd name="connsiteY30" fmla="*/ 60907 h 9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0489" h="95045">
                  <a:moveTo>
                    <a:pt x="49369" y="34684"/>
                  </a:moveTo>
                  <a:cubicBezTo>
                    <a:pt x="49369" y="26627"/>
                    <a:pt x="47699" y="20383"/>
                    <a:pt x="44358" y="15952"/>
                  </a:cubicBezTo>
                  <a:cubicBezTo>
                    <a:pt x="41051" y="11520"/>
                    <a:pt x="36387" y="9305"/>
                    <a:pt x="30384" y="9305"/>
                  </a:cubicBezTo>
                  <a:cubicBezTo>
                    <a:pt x="24432" y="9305"/>
                    <a:pt x="19786" y="11520"/>
                    <a:pt x="16427" y="15952"/>
                  </a:cubicBezTo>
                  <a:cubicBezTo>
                    <a:pt x="13138" y="20383"/>
                    <a:pt x="11485" y="26627"/>
                    <a:pt x="11485" y="34684"/>
                  </a:cubicBezTo>
                  <a:cubicBezTo>
                    <a:pt x="11485" y="42699"/>
                    <a:pt x="13138" y="48922"/>
                    <a:pt x="16427" y="53354"/>
                  </a:cubicBezTo>
                  <a:cubicBezTo>
                    <a:pt x="19786" y="57785"/>
                    <a:pt x="24432" y="60000"/>
                    <a:pt x="30384" y="60000"/>
                  </a:cubicBezTo>
                  <a:cubicBezTo>
                    <a:pt x="36387" y="60000"/>
                    <a:pt x="41051" y="57785"/>
                    <a:pt x="44358" y="53354"/>
                  </a:cubicBezTo>
                  <a:cubicBezTo>
                    <a:pt x="47699" y="48922"/>
                    <a:pt x="49369" y="42699"/>
                    <a:pt x="49369" y="34684"/>
                  </a:cubicBezTo>
                  <a:moveTo>
                    <a:pt x="60489" y="60907"/>
                  </a:moveTo>
                  <a:cubicBezTo>
                    <a:pt x="60489" y="72427"/>
                    <a:pt x="57931" y="80987"/>
                    <a:pt x="52815" y="86587"/>
                  </a:cubicBezTo>
                  <a:cubicBezTo>
                    <a:pt x="47699" y="92227"/>
                    <a:pt x="39868" y="95046"/>
                    <a:pt x="29305" y="95046"/>
                  </a:cubicBezTo>
                  <a:cubicBezTo>
                    <a:pt x="25389" y="95046"/>
                    <a:pt x="21718" y="94743"/>
                    <a:pt x="18255" y="94139"/>
                  </a:cubicBezTo>
                  <a:cubicBezTo>
                    <a:pt x="14792" y="93575"/>
                    <a:pt x="11416" y="92690"/>
                    <a:pt x="8161" y="91480"/>
                  </a:cubicBezTo>
                  <a:lnTo>
                    <a:pt x="8161" y="80665"/>
                  </a:lnTo>
                  <a:cubicBezTo>
                    <a:pt x="11416" y="82438"/>
                    <a:pt x="14635" y="83747"/>
                    <a:pt x="17820" y="84592"/>
                  </a:cubicBezTo>
                  <a:cubicBezTo>
                    <a:pt x="21004" y="85438"/>
                    <a:pt x="24258" y="85861"/>
                    <a:pt x="27547" y="85861"/>
                  </a:cubicBezTo>
                  <a:cubicBezTo>
                    <a:pt x="34838" y="85861"/>
                    <a:pt x="40303" y="83949"/>
                    <a:pt x="43922" y="80122"/>
                  </a:cubicBezTo>
                  <a:cubicBezTo>
                    <a:pt x="47559" y="76335"/>
                    <a:pt x="49369" y="70594"/>
                    <a:pt x="49369" y="62901"/>
                  </a:cubicBezTo>
                  <a:lnTo>
                    <a:pt x="49369" y="57402"/>
                  </a:lnTo>
                  <a:cubicBezTo>
                    <a:pt x="47072" y="61390"/>
                    <a:pt x="44131" y="64371"/>
                    <a:pt x="40546" y="66345"/>
                  </a:cubicBezTo>
                  <a:cubicBezTo>
                    <a:pt x="36962" y="68318"/>
                    <a:pt x="32663" y="69305"/>
                    <a:pt x="27669" y="69305"/>
                  </a:cubicBezTo>
                  <a:cubicBezTo>
                    <a:pt x="19368" y="69305"/>
                    <a:pt x="12686" y="66143"/>
                    <a:pt x="7605" y="59819"/>
                  </a:cubicBezTo>
                  <a:cubicBezTo>
                    <a:pt x="2541" y="53495"/>
                    <a:pt x="0" y="45116"/>
                    <a:pt x="0" y="34684"/>
                  </a:cubicBezTo>
                  <a:cubicBezTo>
                    <a:pt x="0" y="24210"/>
                    <a:pt x="2541" y="15811"/>
                    <a:pt x="7605" y="9487"/>
                  </a:cubicBezTo>
                  <a:cubicBezTo>
                    <a:pt x="12686" y="3162"/>
                    <a:pt x="19368" y="0"/>
                    <a:pt x="27669" y="0"/>
                  </a:cubicBezTo>
                  <a:cubicBezTo>
                    <a:pt x="32663" y="0"/>
                    <a:pt x="36962" y="987"/>
                    <a:pt x="40546" y="2962"/>
                  </a:cubicBezTo>
                  <a:cubicBezTo>
                    <a:pt x="44131" y="4935"/>
                    <a:pt x="47072" y="7916"/>
                    <a:pt x="49369" y="11903"/>
                  </a:cubicBezTo>
                  <a:lnTo>
                    <a:pt x="49369" y="1632"/>
                  </a:lnTo>
                  <a:lnTo>
                    <a:pt x="60489" y="1632"/>
                  </a:lnTo>
                  <a:lnTo>
                    <a:pt x="60489" y="60907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29E045E8-7604-0EFA-693E-579690B7EBEA}"/>
                </a:ext>
              </a:extLst>
            </p:cNvPr>
            <p:cNvSpPr/>
            <p:nvPr/>
          </p:nvSpPr>
          <p:spPr>
            <a:xfrm>
              <a:off x="5699159" y="3217249"/>
              <a:ext cx="57147" cy="71057"/>
            </a:xfrm>
            <a:custGeom>
              <a:avLst/>
              <a:gdLst>
                <a:gd name="connsiteX0" fmla="*/ 34978 w 57147"/>
                <a:gd name="connsiteY0" fmla="*/ 35288 h 71057"/>
                <a:gd name="connsiteX1" fmla="*/ 16306 w 57147"/>
                <a:gd name="connsiteY1" fmla="*/ 38369 h 71057"/>
                <a:gd name="connsiteX2" fmla="*/ 11102 w 57147"/>
                <a:gd name="connsiteY2" fmla="*/ 48882 h 71057"/>
                <a:gd name="connsiteX3" fmla="*/ 14983 w 57147"/>
                <a:gd name="connsiteY3" fmla="*/ 58309 h 71057"/>
                <a:gd name="connsiteX4" fmla="*/ 25616 w 57147"/>
                <a:gd name="connsiteY4" fmla="*/ 61752 h 71057"/>
                <a:gd name="connsiteX5" fmla="*/ 40407 w 57147"/>
                <a:gd name="connsiteY5" fmla="*/ 55227 h 71057"/>
                <a:gd name="connsiteX6" fmla="*/ 46028 w 57147"/>
                <a:gd name="connsiteY6" fmla="*/ 37764 h 71057"/>
                <a:gd name="connsiteX7" fmla="*/ 46028 w 57147"/>
                <a:gd name="connsiteY7" fmla="*/ 35288 h 71057"/>
                <a:gd name="connsiteX8" fmla="*/ 34978 w 57147"/>
                <a:gd name="connsiteY8" fmla="*/ 35288 h 71057"/>
                <a:gd name="connsiteX9" fmla="*/ 57148 w 57147"/>
                <a:gd name="connsiteY9" fmla="*/ 30695 h 71057"/>
                <a:gd name="connsiteX10" fmla="*/ 57148 w 57147"/>
                <a:gd name="connsiteY10" fmla="*/ 69305 h 71057"/>
                <a:gd name="connsiteX11" fmla="*/ 46028 w 57147"/>
                <a:gd name="connsiteY11" fmla="*/ 69305 h 71057"/>
                <a:gd name="connsiteX12" fmla="*/ 46028 w 57147"/>
                <a:gd name="connsiteY12" fmla="*/ 59034 h 71057"/>
                <a:gd name="connsiteX13" fmla="*/ 36544 w 57147"/>
                <a:gd name="connsiteY13" fmla="*/ 68158 h 71057"/>
                <a:gd name="connsiteX14" fmla="*/ 22657 w 57147"/>
                <a:gd name="connsiteY14" fmla="*/ 71057 h 71057"/>
                <a:gd name="connsiteX15" fmla="*/ 6091 w 57147"/>
                <a:gd name="connsiteY15" fmla="*/ 65257 h 71057"/>
                <a:gd name="connsiteX16" fmla="*/ 0 w 57147"/>
                <a:gd name="connsiteY16" fmla="*/ 49608 h 71057"/>
                <a:gd name="connsiteX17" fmla="*/ 7605 w 57147"/>
                <a:gd name="connsiteY17" fmla="*/ 32387 h 71057"/>
                <a:gd name="connsiteX18" fmla="*/ 30453 w 57147"/>
                <a:gd name="connsiteY18" fmla="*/ 26587 h 71057"/>
                <a:gd name="connsiteX19" fmla="*/ 46028 w 57147"/>
                <a:gd name="connsiteY19" fmla="*/ 26587 h 71057"/>
                <a:gd name="connsiteX20" fmla="*/ 46028 w 57147"/>
                <a:gd name="connsiteY20" fmla="*/ 25499 h 71057"/>
                <a:gd name="connsiteX21" fmla="*/ 40964 w 57147"/>
                <a:gd name="connsiteY21" fmla="*/ 13655 h 71057"/>
                <a:gd name="connsiteX22" fmla="*/ 26816 w 57147"/>
                <a:gd name="connsiteY22" fmla="*/ 9427 h 71057"/>
                <a:gd name="connsiteX23" fmla="*/ 15522 w 57147"/>
                <a:gd name="connsiteY23" fmla="*/ 10815 h 71057"/>
                <a:gd name="connsiteX24" fmla="*/ 4942 w 57147"/>
                <a:gd name="connsiteY24" fmla="*/ 14985 h 71057"/>
                <a:gd name="connsiteX25" fmla="*/ 4942 w 57147"/>
                <a:gd name="connsiteY25" fmla="*/ 4712 h 71057"/>
                <a:gd name="connsiteX26" fmla="*/ 16793 w 57147"/>
                <a:gd name="connsiteY26" fmla="*/ 1209 h 71057"/>
                <a:gd name="connsiteX27" fmla="*/ 27965 w 57147"/>
                <a:gd name="connsiteY27" fmla="*/ 0 h 71057"/>
                <a:gd name="connsiteX28" fmla="*/ 49909 w 57147"/>
                <a:gd name="connsiteY28" fmla="*/ 7613 h 71057"/>
                <a:gd name="connsiteX29" fmla="*/ 57148 w 57147"/>
                <a:gd name="connsiteY29" fmla="*/ 30695 h 71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7147" h="71057">
                  <a:moveTo>
                    <a:pt x="34978" y="35288"/>
                  </a:moveTo>
                  <a:cubicBezTo>
                    <a:pt x="25998" y="35288"/>
                    <a:pt x="19769" y="36314"/>
                    <a:pt x="16306" y="38369"/>
                  </a:cubicBezTo>
                  <a:cubicBezTo>
                    <a:pt x="12843" y="40423"/>
                    <a:pt x="11102" y="43928"/>
                    <a:pt x="11102" y="48882"/>
                  </a:cubicBezTo>
                  <a:cubicBezTo>
                    <a:pt x="11102" y="52830"/>
                    <a:pt x="12390" y="55972"/>
                    <a:pt x="14983" y="58309"/>
                  </a:cubicBezTo>
                  <a:cubicBezTo>
                    <a:pt x="17593" y="60604"/>
                    <a:pt x="21143" y="61752"/>
                    <a:pt x="25616" y="61752"/>
                  </a:cubicBezTo>
                  <a:cubicBezTo>
                    <a:pt x="31776" y="61752"/>
                    <a:pt x="36701" y="59577"/>
                    <a:pt x="40407" y="55227"/>
                  </a:cubicBezTo>
                  <a:cubicBezTo>
                    <a:pt x="44149" y="50836"/>
                    <a:pt x="46028" y="45015"/>
                    <a:pt x="46028" y="37764"/>
                  </a:cubicBezTo>
                  <a:lnTo>
                    <a:pt x="46028" y="35288"/>
                  </a:lnTo>
                  <a:lnTo>
                    <a:pt x="34978" y="35288"/>
                  </a:lnTo>
                  <a:moveTo>
                    <a:pt x="57148" y="30695"/>
                  </a:moveTo>
                  <a:lnTo>
                    <a:pt x="57148" y="69305"/>
                  </a:lnTo>
                  <a:lnTo>
                    <a:pt x="46028" y="69305"/>
                  </a:lnTo>
                  <a:lnTo>
                    <a:pt x="46028" y="59034"/>
                  </a:lnTo>
                  <a:cubicBezTo>
                    <a:pt x="43505" y="63143"/>
                    <a:pt x="40338" y="66183"/>
                    <a:pt x="36544" y="68158"/>
                  </a:cubicBezTo>
                  <a:cubicBezTo>
                    <a:pt x="32768" y="70091"/>
                    <a:pt x="28139" y="71057"/>
                    <a:pt x="22657" y="71057"/>
                  </a:cubicBezTo>
                  <a:cubicBezTo>
                    <a:pt x="15714" y="71057"/>
                    <a:pt x="10198" y="69124"/>
                    <a:pt x="6091" y="65257"/>
                  </a:cubicBezTo>
                  <a:cubicBezTo>
                    <a:pt x="2036" y="61351"/>
                    <a:pt x="0" y="56133"/>
                    <a:pt x="0" y="49608"/>
                  </a:cubicBezTo>
                  <a:cubicBezTo>
                    <a:pt x="0" y="41994"/>
                    <a:pt x="2541" y="36253"/>
                    <a:pt x="7605" y="32387"/>
                  </a:cubicBezTo>
                  <a:cubicBezTo>
                    <a:pt x="12721" y="28520"/>
                    <a:pt x="20343" y="26587"/>
                    <a:pt x="30453" y="26587"/>
                  </a:cubicBezTo>
                  <a:lnTo>
                    <a:pt x="46028" y="26587"/>
                  </a:lnTo>
                  <a:lnTo>
                    <a:pt x="46028" y="25499"/>
                  </a:lnTo>
                  <a:cubicBezTo>
                    <a:pt x="46028" y="20383"/>
                    <a:pt x="44340" y="16434"/>
                    <a:pt x="40964" y="13655"/>
                  </a:cubicBezTo>
                  <a:cubicBezTo>
                    <a:pt x="37623" y="10836"/>
                    <a:pt x="32907" y="9427"/>
                    <a:pt x="26816" y="9427"/>
                  </a:cubicBezTo>
                  <a:cubicBezTo>
                    <a:pt x="22953" y="9427"/>
                    <a:pt x="19194" y="9889"/>
                    <a:pt x="15522" y="10815"/>
                  </a:cubicBezTo>
                  <a:cubicBezTo>
                    <a:pt x="11851" y="11743"/>
                    <a:pt x="8335" y="13131"/>
                    <a:pt x="4942" y="14985"/>
                  </a:cubicBezTo>
                  <a:lnTo>
                    <a:pt x="4942" y="4712"/>
                  </a:lnTo>
                  <a:cubicBezTo>
                    <a:pt x="9014" y="3141"/>
                    <a:pt x="12964" y="1973"/>
                    <a:pt x="16793" y="1209"/>
                  </a:cubicBezTo>
                  <a:cubicBezTo>
                    <a:pt x="20621" y="404"/>
                    <a:pt x="24345" y="0"/>
                    <a:pt x="27965" y="0"/>
                  </a:cubicBezTo>
                  <a:cubicBezTo>
                    <a:pt x="37762" y="0"/>
                    <a:pt x="45071" y="2537"/>
                    <a:pt x="49909" y="7613"/>
                  </a:cubicBezTo>
                  <a:cubicBezTo>
                    <a:pt x="54729" y="12689"/>
                    <a:pt x="57148" y="20383"/>
                    <a:pt x="57148" y="30695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B0152C54-126B-C2D8-89C6-A00EEE7F9ADB}"/>
                </a:ext>
              </a:extLst>
            </p:cNvPr>
            <p:cNvSpPr/>
            <p:nvPr/>
          </p:nvSpPr>
          <p:spPr>
            <a:xfrm>
              <a:off x="5778790" y="3217249"/>
              <a:ext cx="39641" cy="69304"/>
            </a:xfrm>
            <a:custGeom>
              <a:avLst/>
              <a:gdLst>
                <a:gd name="connsiteX0" fmla="*/ 39641 w 39641"/>
                <a:gd name="connsiteY0" fmla="*/ 12025 h 69304"/>
                <a:gd name="connsiteX1" fmla="*/ 35535 w 39641"/>
                <a:gd name="connsiteY1" fmla="*/ 10453 h 69304"/>
                <a:gd name="connsiteX2" fmla="*/ 30697 w 39641"/>
                <a:gd name="connsiteY2" fmla="*/ 9910 h 69304"/>
                <a:gd name="connsiteX3" fmla="*/ 16184 w 39641"/>
                <a:gd name="connsiteY3" fmla="*/ 16072 h 69304"/>
                <a:gd name="connsiteX4" fmla="*/ 11172 w 39641"/>
                <a:gd name="connsiteY4" fmla="*/ 33655 h 69304"/>
                <a:gd name="connsiteX5" fmla="*/ 11172 w 39641"/>
                <a:gd name="connsiteY5" fmla="*/ 69305 h 69304"/>
                <a:gd name="connsiteX6" fmla="*/ 0 w 39641"/>
                <a:gd name="connsiteY6" fmla="*/ 69305 h 69304"/>
                <a:gd name="connsiteX7" fmla="*/ 0 w 39641"/>
                <a:gd name="connsiteY7" fmla="*/ 1632 h 69304"/>
                <a:gd name="connsiteX8" fmla="*/ 11172 w 39641"/>
                <a:gd name="connsiteY8" fmla="*/ 1632 h 69304"/>
                <a:gd name="connsiteX9" fmla="*/ 11172 w 39641"/>
                <a:gd name="connsiteY9" fmla="*/ 12145 h 69304"/>
                <a:gd name="connsiteX10" fmla="*/ 20308 w 39641"/>
                <a:gd name="connsiteY10" fmla="*/ 3021 h 69304"/>
                <a:gd name="connsiteX11" fmla="*/ 33951 w 39641"/>
                <a:gd name="connsiteY11" fmla="*/ 0 h 69304"/>
                <a:gd name="connsiteX12" fmla="*/ 36492 w 39641"/>
                <a:gd name="connsiteY12" fmla="*/ 181 h 69304"/>
                <a:gd name="connsiteX13" fmla="*/ 39572 w 39641"/>
                <a:gd name="connsiteY13" fmla="*/ 604 h 69304"/>
                <a:gd name="connsiteX14" fmla="*/ 39641 w 39641"/>
                <a:gd name="connsiteY14" fmla="*/ 12025 h 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641" h="69304">
                  <a:moveTo>
                    <a:pt x="39641" y="12025"/>
                  </a:moveTo>
                  <a:cubicBezTo>
                    <a:pt x="38389" y="11299"/>
                    <a:pt x="37014" y="10775"/>
                    <a:pt x="35535" y="10453"/>
                  </a:cubicBezTo>
                  <a:cubicBezTo>
                    <a:pt x="34090" y="10091"/>
                    <a:pt x="32472" y="9910"/>
                    <a:pt x="30697" y="9910"/>
                  </a:cubicBezTo>
                  <a:cubicBezTo>
                    <a:pt x="24415" y="9910"/>
                    <a:pt x="19577" y="11964"/>
                    <a:pt x="16184" y="16072"/>
                  </a:cubicBezTo>
                  <a:cubicBezTo>
                    <a:pt x="12843" y="20141"/>
                    <a:pt x="11172" y="26002"/>
                    <a:pt x="11172" y="33655"/>
                  </a:cubicBezTo>
                  <a:lnTo>
                    <a:pt x="11172" y="69305"/>
                  </a:lnTo>
                  <a:lnTo>
                    <a:pt x="0" y="69305"/>
                  </a:lnTo>
                  <a:lnTo>
                    <a:pt x="0" y="1632"/>
                  </a:lnTo>
                  <a:lnTo>
                    <a:pt x="11172" y="1632"/>
                  </a:lnTo>
                  <a:lnTo>
                    <a:pt x="11172" y="12145"/>
                  </a:lnTo>
                  <a:cubicBezTo>
                    <a:pt x="13521" y="8036"/>
                    <a:pt x="16566" y="4996"/>
                    <a:pt x="20308" y="3021"/>
                  </a:cubicBezTo>
                  <a:cubicBezTo>
                    <a:pt x="24049" y="1008"/>
                    <a:pt x="28591" y="0"/>
                    <a:pt x="33951" y="0"/>
                  </a:cubicBezTo>
                  <a:cubicBezTo>
                    <a:pt x="34717" y="0"/>
                    <a:pt x="35569" y="61"/>
                    <a:pt x="36492" y="181"/>
                  </a:cubicBezTo>
                  <a:cubicBezTo>
                    <a:pt x="37414" y="263"/>
                    <a:pt x="38441" y="404"/>
                    <a:pt x="39572" y="604"/>
                  </a:cubicBezTo>
                  <a:lnTo>
                    <a:pt x="39641" y="12025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C68C8B8C-7DBA-2892-5D6F-574DB4238AAE}"/>
                </a:ext>
              </a:extLst>
            </p:cNvPr>
            <p:cNvSpPr/>
            <p:nvPr/>
          </p:nvSpPr>
          <p:spPr>
            <a:xfrm>
              <a:off x="5830091" y="3192537"/>
              <a:ext cx="11119" cy="94017"/>
            </a:xfrm>
            <a:custGeom>
              <a:avLst/>
              <a:gdLst>
                <a:gd name="connsiteX0" fmla="*/ 0 w 11119"/>
                <a:gd name="connsiteY0" fmla="*/ 26345 h 94017"/>
                <a:gd name="connsiteX1" fmla="*/ 11120 w 11119"/>
                <a:gd name="connsiteY1" fmla="*/ 26345 h 94017"/>
                <a:gd name="connsiteX2" fmla="*/ 11120 w 11119"/>
                <a:gd name="connsiteY2" fmla="*/ 94017 h 94017"/>
                <a:gd name="connsiteX3" fmla="*/ 0 w 11119"/>
                <a:gd name="connsiteY3" fmla="*/ 94017 h 94017"/>
                <a:gd name="connsiteX4" fmla="*/ 0 w 11119"/>
                <a:gd name="connsiteY4" fmla="*/ 26345 h 94017"/>
                <a:gd name="connsiteX5" fmla="*/ 0 w 11119"/>
                <a:gd name="connsiteY5" fmla="*/ 0 h 94017"/>
                <a:gd name="connsiteX6" fmla="*/ 11120 w 11119"/>
                <a:gd name="connsiteY6" fmla="*/ 0 h 94017"/>
                <a:gd name="connsiteX7" fmla="*/ 11120 w 11119"/>
                <a:gd name="connsiteY7" fmla="*/ 14078 h 94017"/>
                <a:gd name="connsiteX8" fmla="*/ 0 w 11119"/>
                <a:gd name="connsiteY8" fmla="*/ 14078 h 94017"/>
                <a:gd name="connsiteX9" fmla="*/ 0 w 11119"/>
                <a:gd name="connsiteY9" fmla="*/ 0 h 9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19" h="94017">
                  <a:moveTo>
                    <a:pt x="0" y="26345"/>
                  </a:moveTo>
                  <a:lnTo>
                    <a:pt x="11120" y="26345"/>
                  </a:lnTo>
                  <a:lnTo>
                    <a:pt x="11120" y="94017"/>
                  </a:lnTo>
                  <a:lnTo>
                    <a:pt x="0" y="94017"/>
                  </a:lnTo>
                  <a:lnTo>
                    <a:pt x="0" y="26345"/>
                  </a:lnTo>
                  <a:moveTo>
                    <a:pt x="0" y="0"/>
                  </a:moveTo>
                  <a:lnTo>
                    <a:pt x="11120" y="0"/>
                  </a:lnTo>
                  <a:lnTo>
                    <a:pt x="11120" y="14078"/>
                  </a:lnTo>
                  <a:lnTo>
                    <a:pt x="0" y="140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D82F009E-26B9-FF88-2839-EEFBCEFC8FB5}"/>
                </a:ext>
              </a:extLst>
            </p:cNvPr>
            <p:cNvSpPr/>
            <p:nvPr/>
          </p:nvSpPr>
          <p:spPr>
            <a:xfrm>
              <a:off x="5856124" y="3199667"/>
              <a:ext cx="42234" cy="86887"/>
            </a:xfrm>
            <a:custGeom>
              <a:avLst/>
              <a:gdLst>
                <a:gd name="connsiteX0" fmla="*/ 19334 w 42234"/>
                <a:gd name="connsiteY0" fmla="*/ 0 h 86887"/>
                <a:gd name="connsiteX1" fmla="*/ 19334 w 42234"/>
                <a:gd name="connsiteY1" fmla="*/ 19215 h 86887"/>
                <a:gd name="connsiteX2" fmla="*/ 42235 w 42234"/>
                <a:gd name="connsiteY2" fmla="*/ 19215 h 86887"/>
                <a:gd name="connsiteX3" fmla="*/ 42235 w 42234"/>
                <a:gd name="connsiteY3" fmla="*/ 27855 h 86887"/>
                <a:gd name="connsiteX4" fmla="*/ 19334 w 42234"/>
                <a:gd name="connsiteY4" fmla="*/ 27855 h 86887"/>
                <a:gd name="connsiteX5" fmla="*/ 19334 w 42234"/>
                <a:gd name="connsiteY5" fmla="*/ 64592 h 86887"/>
                <a:gd name="connsiteX6" fmla="*/ 21578 w 42234"/>
                <a:gd name="connsiteY6" fmla="*/ 75227 h 86887"/>
                <a:gd name="connsiteX7" fmla="*/ 30819 w 42234"/>
                <a:gd name="connsiteY7" fmla="*/ 77583 h 86887"/>
                <a:gd name="connsiteX8" fmla="*/ 42235 w 42234"/>
                <a:gd name="connsiteY8" fmla="*/ 77583 h 86887"/>
                <a:gd name="connsiteX9" fmla="*/ 42235 w 42234"/>
                <a:gd name="connsiteY9" fmla="*/ 86888 h 86887"/>
                <a:gd name="connsiteX10" fmla="*/ 30819 w 42234"/>
                <a:gd name="connsiteY10" fmla="*/ 86888 h 86887"/>
                <a:gd name="connsiteX11" fmla="*/ 13051 w 42234"/>
                <a:gd name="connsiteY11" fmla="*/ 82114 h 86887"/>
                <a:gd name="connsiteX12" fmla="*/ 8162 w 42234"/>
                <a:gd name="connsiteY12" fmla="*/ 64592 h 86887"/>
                <a:gd name="connsiteX13" fmla="*/ 8162 w 42234"/>
                <a:gd name="connsiteY13" fmla="*/ 27855 h 86887"/>
                <a:gd name="connsiteX14" fmla="*/ 0 w 42234"/>
                <a:gd name="connsiteY14" fmla="*/ 27855 h 86887"/>
                <a:gd name="connsiteX15" fmla="*/ 0 w 42234"/>
                <a:gd name="connsiteY15" fmla="*/ 19215 h 86887"/>
                <a:gd name="connsiteX16" fmla="*/ 8162 w 42234"/>
                <a:gd name="connsiteY16" fmla="*/ 19215 h 86887"/>
                <a:gd name="connsiteX17" fmla="*/ 8162 w 42234"/>
                <a:gd name="connsiteY17" fmla="*/ 0 h 86887"/>
                <a:gd name="connsiteX18" fmla="*/ 19334 w 42234"/>
                <a:gd name="connsiteY18" fmla="*/ 0 h 86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234" h="86887">
                  <a:moveTo>
                    <a:pt x="19334" y="0"/>
                  </a:moveTo>
                  <a:lnTo>
                    <a:pt x="19334" y="19215"/>
                  </a:lnTo>
                  <a:lnTo>
                    <a:pt x="42235" y="19215"/>
                  </a:lnTo>
                  <a:lnTo>
                    <a:pt x="42235" y="27855"/>
                  </a:lnTo>
                  <a:lnTo>
                    <a:pt x="19334" y="27855"/>
                  </a:lnTo>
                  <a:lnTo>
                    <a:pt x="19334" y="64592"/>
                  </a:lnTo>
                  <a:cubicBezTo>
                    <a:pt x="19334" y="70111"/>
                    <a:pt x="20082" y="73655"/>
                    <a:pt x="21578" y="75227"/>
                  </a:cubicBezTo>
                  <a:cubicBezTo>
                    <a:pt x="23110" y="76798"/>
                    <a:pt x="26190" y="77583"/>
                    <a:pt x="30819" y="77583"/>
                  </a:cubicBezTo>
                  <a:lnTo>
                    <a:pt x="42235" y="77583"/>
                  </a:lnTo>
                  <a:lnTo>
                    <a:pt x="42235" y="86888"/>
                  </a:lnTo>
                  <a:lnTo>
                    <a:pt x="30819" y="86888"/>
                  </a:lnTo>
                  <a:cubicBezTo>
                    <a:pt x="22240" y="86888"/>
                    <a:pt x="16323" y="85297"/>
                    <a:pt x="13051" y="82114"/>
                  </a:cubicBezTo>
                  <a:cubicBezTo>
                    <a:pt x="9797" y="78893"/>
                    <a:pt x="8162" y="73052"/>
                    <a:pt x="8162" y="64592"/>
                  </a:cubicBezTo>
                  <a:lnTo>
                    <a:pt x="8162" y="27855"/>
                  </a:lnTo>
                  <a:lnTo>
                    <a:pt x="0" y="27855"/>
                  </a:lnTo>
                  <a:lnTo>
                    <a:pt x="0" y="19215"/>
                  </a:lnTo>
                  <a:lnTo>
                    <a:pt x="8162" y="19215"/>
                  </a:lnTo>
                  <a:lnTo>
                    <a:pt x="8162" y="0"/>
                  </a:lnTo>
                  <a:lnTo>
                    <a:pt x="19334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F4F13315-A37E-2035-000F-FBCE453435B1}"/>
                </a:ext>
              </a:extLst>
            </p:cNvPr>
            <p:cNvSpPr/>
            <p:nvPr/>
          </p:nvSpPr>
          <p:spPr>
            <a:xfrm>
              <a:off x="5912558" y="3192537"/>
              <a:ext cx="56678" cy="94017"/>
            </a:xfrm>
            <a:custGeom>
              <a:avLst/>
              <a:gdLst>
                <a:gd name="connsiteX0" fmla="*/ 56678 w 56678"/>
                <a:gd name="connsiteY0" fmla="*/ 53172 h 94017"/>
                <a:gd name="connsiteX1" fmla="*/ 56678 w 56678"/>
                <a:gd name="connsiteY1" fmla="*/ 94017 h 94017"/>
                <a:gd name="connsiteX2" fmla="*/ 45558 w 56678"/>
                <a:gd name="connsiteY2" fmla="*/ 94017 h 94017"/>
                <a:gd name="connsiteX3" fmla="*/ 45558 w 56678"/>
                <a:gd name="connsiteY3" fmla="*/ 53535 h 94017"/>
                <a:gd name="connsiteX4" fmla="*/ 41817 w 56678"/>
                <a:gd name="connsiteY4" fmla="*/ 39154 h 94017"/>
                <a:gd name="connsiteX5" fmla="*/ 30575 w 56678"/>
                <a:gd name="connsiteY5" fmla="*/ 34381 h 94017"/>
                <a:gd name="connsiteX6" fmla="*/ 16375 w 56678"/>
                <a:gd name="connsiteY6" fmla="*/ 40120 h 94017"/>
                <a:gd name="connsiteX7" fmla="*/ 11189 w 56678"/>
                <a:gd name="connsiteY7" fmla="*/ 55770 h 94017"/>
                <a:gd name="connsiteX8" fmla="*/ 11189 w 56678"/>
                <a:gd name="connsiteY8" fmla="*/ 94017 h 94017"/>
                <a:gd name="connsiteX9" fmla="*/ 0 w 56678"/>
                <a:gd name="connsiteY9" fmla="*/ 94017 h 94017"/>
                <a:gd name="connsiteX10" fmla="*/ 0 w 56678"/>
                <a:gd name="connsiteY10" fmla="*/ 0 h 94017"/>
                <a:gd name="connsiteX11" fmla="*/ 11189 w 56678"/>
                <a:gd name="connsiteY11" fmla="*/ 0 h 94017"/>
                <a:gd name="connsiteX12" fmla="*/ 11189 w 56678"/>
                <a:gd name="connsiteY12" fmla="*/ 36857 h 94017"/>
                <a:gd name="connsiteX13" fmla="*/ 20552 w 56678"/>
                <a:gd name="connsiteY13" fmla="*/ 27733 h 94017"/>
                <a:gd name="connsiteX14" fmla="*/ 33064 w 56678"/>
                <a:gd name="connsiteY14" fmla="*/ 24713 h 94017"/>
                <a:gd name="connsiteX15" fmla="*/ 50709 w 56678"/>
                <a:gd name="connsiteY15" fmla="*/ 31964 h 94017"/>
                <a:gd name="connsiteX16" fmla="*/ 56678 w 56678"/>
                <a:gd name="connsiteY16" fmla="*/ 53172 h 9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678" h="94017">
                  <a:moveTo>
                    <a:pt x="56678" y="53172"/>
                  </a:moveTo>
                  <a:lnTo>
                    <a:pt x="56678" y="94017"/>
                  </a:lnTo>
                  <a:lnTo>
                    <a:pt x="45558" y="94017"/>
                  </a:lnTo>
                  <a:lnTo>
                    <a:pt x="45558" y="53535"/>
                  </a:lnTo>
                  <a:cubicBezTo>
                    <a:pt x="45558" y="47130"/>
                    <a:pt x="44305" y="42337"/>
                    <a:pt x="41817" y="39154"/>
                  </a:cubicBezTo>
                  <a:cubicBezTo>
                    <a:pt x="39328" y="35972"/>
                    <a:pt x="35569" y="34381"/>
                    <a:pt x="30575" y="34381"/>
                  </a:cubicBezTo>
                  <a:cubicBezTo>
                    <a:pt x="24572" y="34381"/>
                    <a:pt x="19838" y="36294"/>
                    <a:pt x="16375" y="40120"/>
                  </a:cubicBezTo>
                  <a:cubicBezTo>
                    <a:pt x="12912" y="43947"/>
                    <a:pt x="11189" y="49164"/>
                    <a:pt x="11189" y="55770"/>
                  </a:cubicBezTo>
                  <a:lnTo>
                    <a:pt x="11189" y="94017"/>
                  </a:lnTo>
                  <a:lnTo>
                    <a:pt x="0" y="94017"/>
                  </a:lnTo>
                  <a:lnTo>
                    <a:pt x="0" y="0"/>
                  </a:lnTo>
                  <a:lnTo>
                    <a:pt x="11189" y="0"/>
                  </a:lnTo>
                  <a:lnTo>
                    <a:pt x="11189" y="36857"/>
                  </a:lnTo>
                  <a:cubicBezTo>
                    <a:pt x="13852" y="32789"/>
                    <a:pt x="16967" y="29747"/>
                    <a:pt x="20552" y="27733"/>
                  </a:cubicBezTo>
                  <a:cubicBezTo>
                    <a:pt x="24171" y="25720"/>
                    <a:pt x="28348" y="24713"/>
                    <a:pt x="33064" y="24713"/>
                  </a:cubicBezTo>
                  <a:cubicBezTo>
                    <a:pt x="40842" y="24713"/>
                    <a:pt x="46724" y="27130"/>
                    <a:pt x="50709" y="31964"/>
                  </a:cubicBezTo>
                  <a:cubicBezTo>
                    <a:pt x="54694" y="36758"/>
                    <a:pt x="56678" y="43827"/>
                    <a:pt x="56678" y="53172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5871406D-694A-17CC-78CF-93DF8EA4075A}"/>
                </a:ext>
              </a:extLst>
            </p:cNvPr>
            <p:cNvSpPr/>
            <p:nvPr/>
          </p:nvSpPr>
          <p:spPr>
            <a:xfrm>
              <a:off x="5990989" y="3217249"/>
              <a:ext cx="98790" cy="69304"/>
            </a:xfrm>
            <a:custGeom>
              <a:avLst/>
              <a:gdLst>
                <a:gd name="connsiteX0" fmla="*/ 53111 w 98790"/>
                <a:gd name="connsiteY0" fmla="*/ 14623 h 69304"/>
                <a:gd name="connsiteX1" fmla="*/ 63082 w 98790"/>
                <a:gd name="connsiteY1" fmla="*/ 3566 h 69304"/>
                <a:gd name="connsiteX2" fmla="*/ 76743 w 98790"/>
                <a:gd name="connsiteY2" fmla="*/ 0 h 69304"/>
                <a:gd name="connsiteX3" fmla="*/ 93048 w 98790"/>
                <a:gd name="connsiteY3" fmla="*/ 7432 h 69304"/>
                <a:gd name="connsiteX4" fmla="*/ 98791 w 98790"/>
                <a:gd name="connsiteY4" fmla="*/ 28459 h 69304"/>
                <a:gd name="connsiteX5" fmla="*/ 98791 w 98790"/>
                <a:gd name="connsiteY5" fmla="*/ 69305 h 69304"/>
                <a:gd name="connsiteX6" fmla="*/ 87619 w 98790"/>
                <a:gd name="connsiteY6" fmla="*/ 69305 h 69304"/>
                <a:gd name="connsiteX7" fmla="*/ 87619 w 98790"/>
                <a:gd name="connsiteY7" fmla="*/ 28823 h 69304"/>
                <a:gd name="connsiteX8" fmla="*/ 84173 w 98790"/>
                <a:gd name="connsiteY8" fmla="*/ 14381 h 69304"/>
                <a:gd name="connsiteX9" fmla="*/ 73663 w 98790"/>
                <a:gd name="connsiteY9" fmla="*/ 9668 h 69304"/>
                <a:gd name="connsiteX10" fmla="*/ 60002 w 98790"/>
                <a:gd name="connsiteY10" fmla="*/ 15408 h 69304"/>
                <a:gd name="connsiteX11" fmla="*/ 54990 w 98790"/>
                <a:gd name="connsiteY11" fmla="*/ 31057 h 69304"/>
                <a:gd name="connsiteX12" fmla="*/ 54990 w 98790"/>
                <a:gd name="connsiteY12" fmla="*/ 69305 h 69304"/>
                <a:gd name="connsiteX13" fmla="*/ 43818 w 98790"/>
                <a:gd name="connsiteY13" fmla="*/ 69305 h 69304"/>
                <a:gd name="connsiteX14" fmla="*/ 43818 w 98790"/>
                <a:gd name="connsiteY14" fmla="*/ 28823 h 69304"/>
                <a:gd name="connsiteX15" fmla="*/ 40372 w 98790"/>
                <a:gd name="connsiteY15" fmla="*/ 14381 h 69304"/>
                <a:gd name="connsiteX16" fmla="*/ 29740 w 98790"/>
                <a:gd name="connsiteY16" fmla="*/ 9668 h 69304"/>
                <a:gd name="connsiteX17" fmla="*/ 16201 w 98790"/>
                <a:gd name="connsiteY17" fmla="*/ 15469 h 69304"/>
                <a:gd name="connsiteX18" fmla="*/ 11189 w 98790"/>
                <a:gd name="connsiteY18" fmla="*/ 31057 h 69304"/>
                <a:gd name="connsiteX19" fmla="*/ 11189 w 98790"/>
                <a:gd name="connsiteY19" fmla="*/ 69305 h 69304"/>
                <a:gd name="connsiteX20" fmla="*/ 0 w 98790"/>
                <a:gd name="connsiteY20" fmla="*/ 69305 h 69304"/>
                <a:gd name="connsiteX21" fmla="*/ 0 w 98790"/>
                <a:gd name="connsiteY21" fmla="*/ 1632 h 69304"/>
                <a:gd name="connsiteX22" fmla="*/ 11189 w 98790"/>
                <a:gd name="connsiteY22" fmla="*/ 1632 h 69304"/>
                <a:gd name="connsiteX23" fmla="*/ 11189 w 98790"/>
                <a:gd name="connsiteY23" fmla="*/ 12145 h 69304"/>
                <a:gd name="connsiteX24" fmla="*/ 20308 w 98790"/>
                <a:gd name="connsiteY24" fmla="*/ 2962 h 69304"/>
                <a:gd name="connsiteX25" fmla="*/ 32942 w 98790"/>
                <a:gd name="connsiteY25" fmla="*/ 0 h 69304"/>
                <a:gd name="connsiteX26" fmla="*/ 45437 w 98790"/>
                <a:gd name="connsiteY26" fmla="*/ 3747 h 69304"/>
                <a:gd name="connsiteX27" fmla="*/ 53111 w 98790"/>
                <a:gd name="connsiteY27" fmla="*/ 14623 h 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8790" h="69304">
                  <a:moveTo>
                    <a:pt x="53111" y="14623"/>
                  </a:moveTo>
                  <a:cubicBezTo>
                    <a:pt x="55895" y="9627"/>
                    <a:pt x="59219" y="5941"/>
                    <a:pt x="63082" y="3566"/>
                  </a:cubicBezTo>
                  <a:cubicBezTo>
                    <a:pt x="66963" y="1189"/>
                    <a:pt x="71505" y="0"/>
                    <a:pt x="76743" y="0"/>
                  </a:cubicBezTo>
                  <a:cubicBezTo>
                    <a:pt x="83790" y="0"/>
                    <a:pt x="89237" y="2478"/>
                    <a:pt x="93048" y="7432"/>
                  </a:cubicBezTo>
                  <a:cubicBezTo>
                    <a:pt x="96876" y="12347"/>
                    <a:pt x="98791" y="19356"/>
                    <a:pt x="98791" y="28459"/>
                  </a:cubicBezTo>
                  <a:lnTo>
                    <a:pt x="98791" y="69305"/>
                  </a:lnTo>
                  <a:lnTo>
                    <a:pt x="87619" y="69305"/>
                  </a:lnTo>
                  <a:lnTo>
                    <a:pt x="87619" y="28823"/>
                  </a:lnTo>
                  <a:cubicBezTo>
                    <a:pt x="87619" y="22337"/>
                    <a:pt x="86470" y="17522"/>
                    <a:pt x="84173" y="14381"/>
                  </a:cubicBezTo>
                  <a:cubicBezTo>
                    <a:pt x="81876" y="11240"/>
                    <a:pt x="78378" y="9668"/>
                    <a:pt x="73663" y="9668"/>
                  </a:cubicBezTo>
                  <a:cubicBezTo>
                    <a:pt x="67902" y="9668"/>
                    <a:pt x="63343" y="11581"/>
                    <a:pt x="60002" y="15408"/>
                  </a:cubicBezTo>
                  <a:cubicBezTo>
                    <a:pt x="56661" y="19234"/>
                    <a:pt x="54990" y="24451"/>
                    <a:pt x="54990" y="31057"/>
                  </a:cubicBezTo>
                  <a:lnTo>
                    <a:pt x="54990" y="69305"/>
                  </a:lnTo>
                  <a:lnTo>
                    <a:pt x="43818" y="69305"/>
                  </a:lnTo>
                  <a:lnTo>
                    <a:pt x="43818" y="28823"/>
                  </a:lnTo>
                  <a:cubicBezTo>
                    <a:pt x="43818" y="22297"/>
                    <a:pt x="42670" y="17484"/>
                    <a:pt x="40372" y="14381"/>
                  </a:cubicBezTo>
                  <a:cubicBezTo>
                    <a:pt x="38076" y="11240"/>
                    <a:pt x="34526" y="9668"/>
                    <a:pt x="29740" y="9668"/>
                  </a:cubicBezTo>
                  <a:cubicBezTo>
                    <a:pt x="24050" y="9668"/>
                    <a:pt x="19542" y="11602"/>
                    <a:pt x="16201" y="15469"/>
                  </a:cubicBezTo>
                  <a:cubicBezTo>
                    <a:pt x="12860" y="19295"/>
                    <a:pt x="11189" y="24491"/>
                    <a:pt x="11189" y="31057"/>
                  </a:cubicBezTo>
                  <a:lnTo>
                    <a:pt x="11189" y="69305"/>
                  </a:lnTo>
                  <a:lnTo>
                    <a:pt x="0" y="69305"/>
                  </a:lnTo>
                  <a:lnTo>
                    <a:pt x="0" y="1632"/>
                  </a:lnTo>
                  <a:lnTo>
                    <a:pt x="11189" y="1632"/>
                  </a:lnTo>
                  <a:lnTo>
                    <a:pt x="11189" y="12145"/>
                  </a:lnTo>
                  <a:cubicBezTo>
                    <a:pt x="13713" y="7996"/>
                    <a:pt x="16758" y="4935"/>
                    <a:pt x="20308" y="2962"/>
                  </a:cubicBezTo>
                  <a:cubicBezTo>
                    <a:pt x="23858" y="987"/>
                    <a:pt x="28070" y="0"/>
                    <a:pt x="32942" y="0"/>
                  </a:cubicBezTo>
                  <a:cubicBezTo>
                    <a:pt x="37849" y="0"/>
                    <a:pt x="42008" y="1249"/>
                    <a:pt x="45437" y="3747"/>
                  </a:cubicBezTo>
                  <a:cubicBezTo>
                    <a:pt x="48900" y="6244"/>
                    <a:pt x="51458" y="9870"/>
                    <a:pt x="53111" y="14623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C4103922-F10D-CEBF-BD27-E1CCACF76DC7}"/>
                </a:ext>
              </a:extLst>
            </p:cNvPr>
            <p:cNvSpPr/>
            <p:nvPr/>
          </p:nvSpPr>
          <p:spPr>
            <a:xfrm>
              <a:off x="6111967" y="3192537"/>
              <a:ext cx="11119" cy="94017"/>
            </a:xfrm>
            <a:custGeom>
              <a:avLst/>
              <a:gdLst>
                <a:gd name="connsiteX0" fmla="*/ 0 w 11119"/>
                <a:gd name="connsiteY0" fmla="*/ 26345 h 94017"/>
                <a:gd name="connsiteX1" fmla="*/ 11120 w 11119"/>
                <a:gd name="connsiteY1" fmla="*/ 26345 h 94017"/>
                <a:gd name="connsiteX2" fmla="*/ 11120 w 11119"/>
                <a:gd name="connsiteY2" fmla="*/ 94017 h 94017"/>
                <a:gd name="connsiteX3" fmla="*/ 0 w 11119"/>
                <a:gd name="connsiteY3" fmla="*/ 94017 h 94017"/>
                <a:gd name="connsiteX4" fmla="*/ 0 w 11119"/>
                <a:gd name="connsiteY4" fmla="*/ 26345 h 94017"/>
                <a:gd name="connsiteX5" fmla="*/ 0 w 11119"/>
                <a:gd name="connsiteY5" fmla="*/ 0 h 94017"/>
                <a:gd name="connsiteX6" fmla="*/ 11120 w 11119"/>
                <a:gd name="connsiteY6" fmla="*/ 0 h 94017"/>
                <a:gd name="connsiteX7" fmla="*/ 11120 w 11119"/>
                <a:gd name="connsiteY7" fmla="*/ 14078 h 94017"/>
                <a:gd name="connsiteX8" fmla="*/ 0 w 11119"/>
                <a:gd name="connsiteY8" fmla="*/ 14078 h 94017"/>
                <a:gd name="connsiteX9" fmla="*/ 0 w 11119"/>
                <a:gd name="connsiteY9" fmla="*/ 0 h 9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19" h="94017">
                  <a:moveTo>
                    <a:pt x="0" y="26345"/>
                  </a:moveTo>
                  <a:lnTo>
                    <a:pt x="11120" y="26345"/>
                  </a:lnTo>
                  <a:lnTo>
                    <a:pt x="11120" y="94017"/>
                  </a:lnTo>
                  <a:lnTo>
                    <a:pt x="0" y="94017"/>
                  </a:lnTo>
                  <a:lnTo>
                    <a:pt x="0" y="26345"/>
                  </a:lnTo>
                  <a:moveTo>
                    <a:pt x="0" y="0"/>
                  </a:moveTo>
                  <a:lnTo>
                    <a:pt x="11120" y="0"/>
                  </a:lnTo>
                  <a:lnTo>
                    <a:pt x="11120" y="14078"/>
                  </a:lnTo>
                  <a:lnTo>
                    <a:pt x="0" y="140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7155D422-46C3-66F4-6F51-3701B2E1632B}"/>
                </a:ext>
              </a:extLst>
            </p:cNvPr>
            <p:cNvSpPr/>
            <p:nvPr/>
          </p:nvSpPr>
          <p:spPr>
            <a:xfrm>
              <a:off x="6141394" y="3217249"/>
              <a:ext cx="51718" cy="71057"/>
            </a:xfrm>
            <a:custGeom>
              <a:avLst/>
              <a:gdLst>
                <a:gd name="connsiteX0" fmla="*/ 48082 w 51718"/>
                <a:gd name="connsiteY0" fmla="*/ 3625 h 71057"/>
                <a:gd name="connsiteX1" fmla="*/ 48082 w 51718"/>
                <a:gd name="connsiteY1" fmla="*/ 14139 h 71057"/>
                <a:gd name="connsiteX2" fmla="*/ 38302 w 51718"/>
                <a:gd name="connsiteY2" fmla="*/ 10514 h 71057"/>
                <a:gd name="connsiteX3" fmla="*/ 27791 w 51718"/>
                <a:gd name="connsiteY3" fmla="*/ 9305 h 71057"/>
                <a:gd name="connsiteX4" fmla="*/ 15349 w 51718"/>
                <a:gd name="connsiteY4" fmla="*/ 11844 h 71057"/>
                <a:gd name="connsiteX5" fmla="*/ 11225 w 51718"/>
                <a:gd name="connsiteY5" fmla="*/ 19457 h 71057"/>
                <a:gd name="connsiteX6" fmla="*/ 14200 w 51718"/>
                <a:gd name="connsiteY6" fmla="*/ 25560 h 71057"/>
                <a:gd name="connsiteX7" fmla="*/ 26103 w 51718"/>
                <a:gd name="connsiteY7" fmla="*/ 29728 h 71057"/>
                <a:gd name="connsiteX8" fmla="*/ 29897 w 51718"/>
                <a:gd name="connsiteY8" fmla="*/ 30573 h 71057"/>
                <a:gd name="connsiteX9" fmla="*/ 46707 w 51718"/>
                <a:gd name="connsiteY9" fmla="*/ 37764 h 71057"/>
                <a:gd name="connsiteX10" fmla="*/ 51718 w 51718"/>
                <a:gd name="connsiteY10" fmla="*/ 50634 h 71057"/>
                <a:gd name="connsiteX11" fmla="*/ 44219 w 51718"/>
                <a:gd name="connsiteY11" fmla="*/ 65560 h 71057"/>
                <a:gd name="connsiteX12" fmla="*/ 23736 w 51718"/>
                <a:gd name="connsiteY12" fmla="*/ 71057 h 71057"/>
                <a:gd name="connsiteX13" fmla="*/ 12373 w 51718"/>
                <a:gd name="connsiteY13" fmla="*/ 69970 h 71057"/>
                <a:gd name="connsiteX14" fmla="*/ 0 w 51718"/>
                <a:gd name="connsiteY14" fmla="*/ 66829 h 71057"/>
                <a:gd name="connsiteX15" fmla="*/ 0 w 51718"/>
                <a:gd name="connsiteY15" fmla="*/ 55349 h 71057"/>
                <a:gd name="connsiteX16" fmla="*/ 12147 w 51718"/>
                <a:gd name="connsiteY16" fmla="*/ 60181 h 71057"/>
                <a:gd name="connsiteX17" fmla="*/ 23980 w 51718"/>
                <a:gd name="connsiteY17" fmla="*/ 61752 h 71057"/>
                <a:gd name="connsiteX18" fmla="*/ 36074 w 51718"/>
                <a:gd name="connsiteY18" fmla="*/ 59093 h 71057"/>
                <a:gd name="connsiteX19" fmla="*/ 40303 w 51718"/>
                <a:gd name="connsiteY19" fmla="*/ 51480 h 71057"/>
                <a:gd name="connsiteX20" fmla="*/ 37206 w 51718"/>
                <a:gd name="connsiteY20" fmla="*/ 44531 h 71057"/>
                <a:gd name="connsiteX21" fmla="*/ 23858 w 51718"/>
                <a:gd name="connsiteY21" fmla="*/ 39880 h 71057"/>
                <a:gd name="connsiteX22" fmla="*/ 19995 w 51718"/>
                <a:gd name="connsiteY22" fmla="*/ 38973 h 71057"/>
                <a:gd name="connsiteX23" fmla="*/ 5064 w 51718"/>
                <a:gd name="connsiteY23" fmla="*/ 32326 h 71057"/>
                <a:gd name="connsiteX24" fmla="*/ 470 w 51718"/>
                <a:gd name="connsiteY24" fmla="*/ 19939 h 71057"/>
                <a:gd name="connsiteX25" fmla="*/ 7239 w 51718"/>
                <a:gd name="connsiteY25" fmla="*/ 5196 h 71057"/>
                <a:gd name="connsiteX26" fmla="*/ 26451 w 51718"/>
                <a:gd name="connsiteY26" fmla="*/ 0 h 71057"/>
                <a:gd name="connsiteX27" fmla="*/ 38058 w 51718"/>
                <a:gd name="connsiteY27" fmla="*/ 907 h 71057"/>
                <a:gd name="connsiteX28" fmla="*/ 48082 w 51718"/>
                <a:gd name="connsiteY28" fmla="*/ 3625 h 71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718" h="71057">
                  <a:moveTo>
                    <a:pt x="48082" y="3625"/>
                  </a:moveTo>
                  <a:lnTo>
                    <a:pt x="48082" y="14139"/>
                  </a:lnTo>
                  <a:cubicBezTo>
                    <a:pt x="44949" y="12528"/>
                    <a:pt x="41695" y="11320"/>
                    <a:pt x="38302" y="10514"/>
                  </a:cubicBezTo>
                  <a:cubicBezTo>
                    <a:pt x="34908" y="9709"/>
                    <a:pt x="31411" y="9305"/>
                    <a:pt x="27791" y="9305"/>
                  </a:cubicBezTo>
                  <a:cubicBezTo>
                    <a:pt x="22275" y="9305"/>
                    <a:pt x="18116" y="10150"/>
                    <a:pt x="15349" y="11844"/>
                  </a:cubicBezTo>
                  <a:cubicBezTo>
                    <a:pt x="12599" y="13535"/>
                    <a:pt x="11225" y="16072"/>
                    <a:pt x="11225" y="19457"/>
                  </a:cubicBezTo>
                  <a:cubicBezTo>
                    <a:pt x="11225" y="22034"/>
                    <a:pt x="12216" y="24069"/>
                    <a:pt x="14200" y="25560"/>
                  </a:cubicBezTo>
                  <a:cubicBezTo>
                    <a:pt x="16166" y="27010"/>
                    <a:pt x="20134" y="28400"/>
                    <a:pt x="26103" y="29728"/>
                  </a:cubicBezTo>
                  <a:lnTo>
                    <a:pt x="29897" y="30573"/>
                  </a:lnTo>
                  <a:cubicBezTo>
                    <a:pt x="37797" y="32267"/>
                    <a:pt x="43401" y="34663"/>
                    <a:pt x="46707" y="37764"/>
                  </a:cubicBezTo>
                  <a:cubicBezTo>
                    <a:pt x="50048" y="40825"/>
                    <a:pt x="51718" y="45116"/>
                    <a:pt x="51718" y="50634"/>
                  </a:cubicBezTo>
                  <a:cubicBezTo>
                    <a:pt x="51718" y="56918"/>
                    <a:pt x="49213" y="61893"/>
                    <a:pt x="44219" y="65560"/>
                  </a:cubicBezTo>
                  <a:cubicBezTo>
                    <a:pt x="39259" y="69225"/>
                    <a:pt x="32437" y="71057"/>
                    <a:pt x="23736" y="71057"/>
                  </a:cubicBezTo>
                  <a:cubicBezTo>
                    <a:pt x="20117" y="71057"/>
                    <a:pt x="16323" y="70695"/>
                    <a:pt x="12373" y="69970"/>
                  </a:cubicBezTo>
                  <a:cubicBezTo>
                    <a:pt x="8475" y="69286"/>
                    <a:pt x="4350" y="68238"/>
                    <a:pt x="0" y="66829"/>
                  </a:cubicBezTo>
                  <a:lnTo>
                    <a:pt x="0" y="55349"/>
                  </a:lnTo>
                  <a:cubicBezTo>
                    <a:pt x="4107" y="57484"/>
                    <a:pt x="8162" y="59093"/>
                    <a:pt x="12147" y="60181"/>
                  </a:cubicBezTo>
                  <a:cubicBezTo>
                    <a:pt x="16132" y="61229"/>
                    <a:pt x="20064" y="61752"/>
                    <a:pt x="23980" y="61752"/>
                  </a:cubicBezTo>
                  <a:cubicBezTo>
                    <a:pt x="29218" y="61752"/>
                    <a:pt x="33238" y="60867"/>
                    <a:pt x="36074" y="59093"/>
                  </a:cubicBezTo>
                  <a:cubicBezTo>
                    <a:pt x="38893" y="57282"/>
                    <a:pt x="40303" y="54743"/>
                    <a:pt x="40303" y="51480"/>
                  </a:cubicBezTo>
                  <a:cubicBezTo>
                    <a:pt x="40303" y="48459"/>
                    <a:pt x="39276" y="46143"/>
                    <a:pt x="37206" y="44531"/>
                  </a:cubicBezTo>
                  <a:cubicBezTo>
                    <a:pt x="35204" y="42920"/>
                    <a:pt x="30750" y="41370"/>
                    <a:pt x="23858" y="39880"/>
                  </a:cubicBezTo>
                  <a:lnTo>
                    <a:pt x="19995" y="38973"/>
                  </a:lnTo>
                  <a:cubicBezTo>
                    <a:pt x="13104" y="37524"/>
                    <a:pt x="8127" y="35307"/>
                    <a:pt x="5064" y="32326"/>
                  </a:cubicBezTo>
                  <a:cubicBezTo>
                    <a:pt x="2001" y="29305"/>
                    <a:pt x="470" y="25175"/>
                    <a:pt x="470" y="19939"/>
                  </a:cubicBezTo>
                  <a:cubicBezTo>
                    <a:pt x="470" y="13575"/>
                    <a:pt x="2732" y="8661"/>
                    <a:pt x="7239" y="5196"/>
                  </a:cubicBezTo>
                  <a:cubicBezTo>
                    <a:pt x="11746" y="1731"/>
                    <a:pt x="18151" y="0"/>
                    <a:pt x="26451" y="0"/>
                  </a:cubicBezTo>
                  <a:cubicBezTo>
                    <a:pt x="30575" y="0"/>
                    <a:pt x="34438" y="303"/>
                    <a:pt x="38058" y="907"/>
                  </a:cubicBezTo>
                  <a:cubicBezTo>
                    <a:pt x="41695" y="1510"/>
                    <a:pt x="45036" y="2417"/>
                    <a:pt x="48082" y="3625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BE3EBFEA-B48C-F86B-BDF6-646B4B03E4D3}"/>
                </a:ext>
              </a:extLst>
            </p:cNvPr>
            <p:cNvSpPr/>
            <p:nvPr/>
          </p:nvSpPr>
          <p:spPr>
            <a:xfrm>
              <a:off x="6205972" y="3217249"/>
              <a:ext cx="53545" cy="71057"/>
            </a:xfrm>
            <a:custGeom>
              <a:avLst/>
              <a:gdLst>
                <a:gd name="connsiteX0" fmla="*/ 53546 w 53545"/>
                <a:gd name="connsiteY0" fmla="*/ 4230 h 71057"/>
                <a:gd name="connsiteX1" fmla="*/ 53546 w 53545"/>
                <a:gd name="connsiteY1" fmla="*/ 14623 h 71057"/>
                <a:gd name="connsiteX2" fmla="*/ 44062 w 53545"/>
                <a:gd name="connsiteY2" fmla="*/ 10756 h 71057"/>
                <a:gd name="connsiteX3" fmla="*/ 34508 w 53545"/>
                <a:gd name="connsiteY3" fmla="*/ 9427 h 71057"/>
                <a:gd name="connsiteX4" fmla="*/ 17715 w 53545"/>
                <a:gd name="connsiteY4" fmla="*/ 16314 h 71057"/>
                <a:gd name="connsiteX5" fmla="*/ 11729 w 53545"/>
                <a:gd name="connsiteY5" fmla="*/ 35530 h 71057"/>
                <a:gd name="connsiteX6" fmla="*/ 17715 w 53545"/>
                <a:gd name="connsiteY6" fmla="*/ 54804 h 71057"/>
                <a:gd name="connsiteX7" fmla="*/ 34508 w 53545"/>
                <a:gd name="connsiteY7" fmla="*/ 61632 h 71057"/>
                <a:gd name="connsiteX8" fmla="*/ 44062 w 53545"/>
                <a:gd name="connsiteY8" fmla="*/ 60362 h 71057"/>
                <a:gd name="connsiteX9" fmla="*/ 53546 w 53545"/>
                <a:gd name="connsiteY9" fmla="*/ 56436 h 71057"/>
                <a:gd name="connsiteX10" fmla="*/ 53546 w 53545"/>
                <a:gd name="connsiteY10" fmla="*/ 66707 h 71057"/>
                <a:gd name="connsiteX11" fmla="*/ 43870 w 53545"/>
                <a:gd name="connsiteY11" fmla="*/ 69970 h 71057"/>
                <a:gd name="connsiteX12" fmla="*/ 33307 w 53545"/>
                <a:gd name="connsiteY12" fmla="*/ 71057 h 71057"/>
                <a:gd name="connsiteX13" fmla="*/ 9014 w 53545"/>
                <a:gd name="connsiteY13" fmla="*/ 61450 h 71057"/>
                <a:gd name="connsiteX14" fmla="*/ 0 w 53545"/>
                <a:gd name="connsiteY14" fmla="*/ 35530 h 71057"/>
                <a:gd name="connsiteX15" fmla="*/ 9066 w 53545"/>
                <a:gd name="connsiteY15" fmla="*/ 9487 h 71057"/>
                <a:gd name="connsiteX16" fmla="*/ 34021 w 53545"/>
                <a:gd name="connsiteY16" fmla="*/ 0 h 71057"/>
                <a:gd name="connsiteX17" fmla="*/ 44062 w 53545"/>
                <a:gd name="connsiteY17" fmla="*/ 1088 h 71057"/>
                <a:gd name="connsiteX18" fmla="*/ 53546 w 53545"/>
                <a:gd name="connsiteY18" fmla="*/ 4230 h 71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545" h="71057">
                  <a:moveTo>
                    <a:pt x="53546" y="4230"/>
                  </a:moveTo>
                  <a:lnTo>
                    <a:pt x="53546" y="14623"/>
                  </a:lnTo>
                  <a:cubicBezTo>
                    <a:pt x="50396" y="12891"/>
                    <a:pt x="47246" y="11602"/>
                    <a:pt x="44062" y="10756"/>
                  </a:cubicBezTo>
                  <a:cubicBezTo>
                    <a:pt x="40912" y="9870"/>
                    <a:pt x="37727" y="9427"/>
                    <a:pt x="34508" y="9427"/>
                  </a:cubicBezTo>
                  <a:cubicBezTo>
                    <a:pt x="27286" y="9427"/>
                    <a:pt x="21700" y="11722"/>
                    <a:pt x="17715" y="16314"/>
                  </a:cubicBezTo>
                  <a:cubicBezTo>
                    <a:pt x="13730" y="20867"/>
                    <a:pt x="11729" y="27272"/>
                    <a:pt x="11729" y="35530"/>
                  </a:cubicBezTo>
                  <a:cubicBezTo>
                    <a:pt x="11729" y="43787"/>
                    <a:pt x="13730" y="50212"/>
                    <a:pt x="17715" y="54804"/>
                  </a:cubicBezTo>
                  <a:cubicBezTo>
                    <a:pt x="21700" y="59356"/>
                    <a:pt x="27286" y="61632"/>
                    <a:pt x="34508" y="61632"/>
                  </a:cubicBezTo>
                  <a:cubicBezTo>
                    <a:pt x="37727" y="61632"/>
                    <a:pt x="40912" y="61209"/>
                    <a:pt x="44062" y="60362"/>
                  </a:cubicBezTo>
                  <a:cubicBezTo>
                    <a:pt x="47246" y="59476"/>
                    <a:pt x="50396" y="58168"/>
                    <a:pt x="53546" y="56436"/>
                  </a:cubicBezTo>
                  <a:lnTo>
                    <a:pt x="53546" y="66707"/>
                  </a:lnTo>
                  <a:cubicBezTo>
                    <a:pt x="50431" y="68156"/>
                    <a:pt x="47211" y="69244"/>
                    <a:pt x="43870" y="69970"/>
                  </a:cubicBezTo>
                  <a:cubicBezTo>
                    <a:pt x="40564" y="70695"/>
                    <a:pt x="37049" y="71057"/>
                    <a:pt x="33307" y="71057"/>
                  </a:cubicBezTo>
                  <a:cubicBezTo>
                    <a:pt x="23110" y="71057"/>
                    <a:pt x="15018" y="67855"/>
                    <a:pt x="9014" y="61450"/>
                  </a:cubicBezTo>
                  <a:cubicBezTo>
                    <a:pt x="3011" y="55046"/>
                    <a:pt x="0" y="46406"/>
                    <a:pt x="0" y="35530"/>
                  </a:cubicBezTo>
                  <a:cubicBezTo>
                    <a:pt x="0" y="24491"/>
                    <a:pt x="3028" y="15811"/>
                    <a:pt x="9066" y="9487"/>
                  </a:cubicBezTo>
                  <a:cubicBezTo>
                    <a:pt x="15157" y="3162"/>
                    <a:pt x="23475" y="0"/>
                    <a:pt x="34021" y="0"/>
                  </a:cubicBezTo>
                  <a:cubicBezTo>
                    <a:pt x="37449" y="0"/>
                    <a:pt x="40790" y="362"/>
                    <a:pt x="44062" y="1088"/>
                  </a:cubicBezTo>
                  <a:cubicBezTo>
                    <a:pt x="47316" y="1772"/>
                    <a:pt x="50483" y="2819"/>
                    <a:pt x="53546" y="4230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BE12371E-90B6-81E9-5982-2BA37BA2B904}"/>
                </a:ext>
              </a:extLst>
            </p:cNvPr>
            <p:cNvSpPr/>
            <p:nvPr/>
          </p:nvSpPr>
          <p:spPr>
            <a:xfrm>
              <a:off x="6278434" y="3192537"/>
              <a:ext cx="56660" cy="94017"/>
            </a:xfrm>
            <a:custGeom>
              <a:avLst/>
              <a:gdLst>
                <a:gd name="connsiteX0" fmla="*/ 56661 w 56660"/>
                <a:gd name="connsiteY0" fmla="*/ 53172 h 94017"/>
                <a:gd name="connsiteX1" fmla="*/ 56661 w 56660"/>
                <a:gd name="connsiteY1" fmla="*/ 94017 h 94017"/>
                <a:gd name="connsiteX2" fmla="*/ 45559 w 56660"/>
                <a:gd name="connsiteY2" fmla="*/ 94017 h 94017"/>
                <a:gd name="connsiteX3" fmla="*/ 45559 w 56660"/>
                <a:gd name="connsiteY3" fmla="*/ 53535 h 94017"/>
                <a:gd name="connsiteX4" fmla="*/ 41799 w 56660"/>
                <a:gd name="connsiteY4" fmla="*/ 39154 h 94017"/>
                <a:gd name="connsiteX5" fmla="*/ 30558 w 56660"/>
                <a:gd name="connsiteY5" fmla="*/ 34381 h 94017"/>
                <a:gd name="connsiteX6" fmla="*/ 16375 w 56660"/>
                <a:gd name="connsiteY6" fmla="*/ 40120 h 94017"/>
                <a:gd name="connsiteX7" fmla="*/ 11172 w 56660"/>
                <a:gd name="connsiteY7" fmla="*/ 55770 h 94017"/>
                <a:gd name="connsiteX8" fmla="*/ 11172 w 56660"/>
                <a:gd name="connsiteY8" fmla="*/ 94017 h 94017"/>
                <a:gd name="connsiteX9" fmla="*/ 0 w 56660"/>
                <a:gd name="connsiteY9" fmla="*/ 94017 h 94017"/>
                <a:gd name="connsiteX10" fmla="*/ 0 w 56660"/>
                <a:gd name="connsiteY10" fmla="*/ 0 h 94017"/>
                <a:gd name="connsiteX11" fmla="*/ 11172 w 56660"/>
                <a:gd name="connsiteY11" fmla="*/ 0 h 94017"/>
                <a:gd name="connsiteX12" fmla="*/ 11172 w 56660"/>
                <a:gd name="connsiteY12" fmla="*/ 36857 h 94017"/>
                <a:gd name="connsiteX13" fmla="*/ 20534 w 56660"/>
                <a:gd name="connsiteY13" fmla="*/ 27733 h 94017"/>
                <a:gd name="connsiteX14" fmla="*/ 33046 w 56660"/>
                <a:gd name="connsiteY14" fmla="*/ 24713 h 94017"/>
                <a:gd name="connsiteX15" fmla="*/ 50692 w 56660"/>
                <a:gd name="connsiteY15" fmla="*/ 31964 h 94017"/>
                <a:gd name="connsiteX16" fmla="*/ 56661 w 56660"/>
                <a:gd name="connsiteY16" fmla="*/ 53172 h 9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660" h="94017">
                  <a:moveTo>
                    <a:pt x="56661" y="53172"/>
                  </a:moveTo>
                  <a:lnTo>
                    <a:pt x="56661" y="94017"/>
                  </a:lnTo>
                  <a:lnTo>
                    <a:pt x="45559" y="94017"/>
                  </a:lnTo>
                  <a:lnTo>
                    <a:pt x="45559" y="53535"/>
                  </a:lnTo>
                  <a:cubicBezTo>
                    <a:pt x="45559" y="47130"/>
                    <a:pt x="44305" y="42337"/>
                    <a:pt x="41799" y="39154"/>
                  </a:cubicBezTo>
                  <a:cubicBezTo>
                    <a:pt x="39311" y="35972"/>
                    <a:pt x="35552" y="34381"/>
                    <a:pt x="30558" y="34381"/>
                  </a:cubicBezTo>
                  <a:cubicBezTo>
                    <a:pt x="24554" y="34381"/>
                    <a:pt x="19838" y="36294"/>
                    <a:pt x="16375" y="40120"/>
                  </a:cubicBezTo>
                  <a:cubicBezTo>
                    <a:pt x="12913" y="43947"/>
                    <a:pt x="11172" y="49164"/>
                    <a:pt x="11172" y="55770"/>
                  </a:cubicBezTo>
                  <a:lnTo>
                    <a:pt x="11172" y="94017"/>
                  </a:lnTo>
                  <a:lnTo>
                    <a:pt x="0" y="94017"/>
                  </a:lnTo>
                  <a:lnTo>
                    <a:pt x="0" y="0"/>
                  </a:lnTo>
                  <a:lnTo>
                    <a:pt x="11172" y="0"/>
                  </a:lnTo>
                  <a:lnTo>
                    <a:pt x="11172" y="36857"/>
                  </a:lnTo>
                  <a:cubicBezTo>
                    <a:pt x="13835" y="32789"/>
                    <a:pt x="16949" y="29747"/>
                    <a:pt x="20534" y="27733"/>
                  </a:cubicBezTo>
                  <a:cubicBezTo>
                    <a:pt x="24172" y="25720"/>
                    <a:pt x="28330" y="24713"/>
                    <a:pt x="33046" y="24713"/>
                  </a:cubicBezTo>
                  <a:cubicBezTo>
                    <a:pt x="40825" y="24713"/>
                    <a:pt x="46707" y="27130"/>
                    <a:pt x="50692" y="31964"/>
                  </a:cubicBezTo>
                  <a:cubicBezTo>
                    <a:pt x="54677" y="36758"/>
                    <a:pt x="56661" y="43827"/>
                    <a:pt x="56661" y="53172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018EA4B-828E-9C38-520B-D455B2D2AF7F}"/>
              </a:ext>
            </a:extLst>
          </p:cNvPr>
          <p:cNvGrpSpPr/>
          <p:nvPr/>
        </p:nvGrpSpPr>
        <p:grpSpPr>
          <a:xfrm>
            <a:off x="5262457" y="3526392"/>
            <a:ext cx="590656" cy="95770"/>
            <a:chOff x="5262457" y="3327854"/>
            <a:chExt cx="590656" cy="95770"/>
          </a:xfrm>
        </p:grpSpPr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9FCE9F47-6F7B-15CE-4045-A8A6BEE4DBD1}"/>
                </a:ext>
              </a:extLst>
            </p:cNvPr>
            <p:cNvSpPr/>
            <p:nvPr/>
          </p:nvSpPr>
          <p:spPr>
            <a:xfrm>
              <a:off x="5262457" y="3376766"/>
              <a:ext cx="216236" cy="1740"/>
            </a:xfrm>
            <a:custGeom>
              <a:avLst/>
              <a:gdLst>
                <a:gd name="connsiteX0" fmla="*/ 0 w 216236"/>
                <a:gd name="connsiteY0" fmla="*/ 0 h 1740"/>
                <a:gd name="connsiteX1" fmla="*/ 216236 w 216236"/>
                <a:gd name="connsiteY1" fmla="*/ 0 h 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36" h="1740">
                  <a:moveTo>
                    <a:pt x="0" y="0"/>
                  </a:moveTo>
                  <a:lnTo>
                    <a:pt x="216236" y="0"/>
                  </a:lnTo>
                </a:path>
              </a:pathLst>
            </a:custGeom>
            <a:noFill/>
            <a:ln w="31290" cap="rnd">
              <a:solidFill>
                <a:srgbClr val="3DA4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84108909-EF7D-39D4-C3EF-6459E6C920A9}"/>
                </a:ext>
              </a:extLst>
            </p:cNvPr>
            <p:cNvSpPr/>
            <p:nvPr/>
          </p:nvSpPr>
          <p:spPr>
            <a:xfrm>
              <a:off x="5514733" y="3327854"/>
              <a:ext cx="11119" cy="94017"/>
            </a:xfrm>
            <a:custGeom>
              <a:avLst/>
              <a:gdLst>
                <a:gd name="connsiteX0" fmla="*/ 0 w 11119"/>
                <a:gd name="connsiteY0" fmla="*/ 0 h 94017"/>
                <a:gd name="connsiteX1" fmla="*/ 11120 w 11119"/>
                <a:gd name="connsiteY1" fmla="*/ 0 h 94017"/>
                <a:gd name="connsiteX2" fmla="*/ 11120 w 11119"/>
                <a:gd name="connsiteY2" fmla="*/ 94017 h 94017"/>
                <a:gd name="connsiteX3" fmla="*/ 0 w 11119"/>
                <a:gd name="connsiteY3" fmla="*/ 94017 h 94017"/>
                <a:gd name="connsiteX4" fmla="*/ 0 w 11119"/>
                <a:gd name="connsiteY4" fmla="*/ 0 h 9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19" h="94017">
                  <a:moveTo>
                    <a:pt x="0" y="0"/>
                  </a:moveTo>
                  <a:lnTo>
                    <a:pt x="11120" y="0"/>
                  </a:lnTo>
                  <a:lnTo>
                    <a:pt x="11120" y="94017"/>
                  </a:lnTo>
                  <a:lnTo>
                    <a:pt x="0" y="94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974CD504-1983-8498-8867-B2A77E53C8B3}"/>
                </a:ext>
              </a:extLst>
            </p:cNvPr>
            <p:cNvSpPr/>
            <p:nvPr/>
          </p:nvSpPr>
          <p:spPr>
            <a:xfrm>
              <a:off x="5549119" y="3327854"/>
              <a:ext cx="11119" cy="94017"/>
            </a:xfrm>
            <a:custGeom>
              <a:avLst/>
              <a:gdLst>
                <a:gd name="connsiteX0" fmla="*/ 0 w 11119"/>
                <a:gd name="connsiteY0" fmla="*/ 26345 h 94017"/>
                <a:gd name="connsiteX1" fmla="*/ 11120 w 11119"/>
                <a:gd name="connsiteY1" fmla="*/ 26345 h 94017"/>
                <a:gd name="connsiteX2" fmla="*/ 11120 w 11119"/>
                <a:gd name="connsiteY2" fmla="*/ 94017 h 94017"/>
                <a:gd name="connsiteX3" fmla="*/ 0 w 11119"/>
                <a:gd name="connsiteY3" fmla="*/ 94017 h 94017"/>
                <a:gd name="connsiteX4" fmla="*/ 0 w 11119"/>
                <a:gd name="connsiteY4" fmla="*/ 26345 h 94017"/>
                <a:gd name="connsiteX5" fmla="*/ 0 w 11119"/>
                <a:gd name="connsiteY5" fmla="*/ 0 h 94017"/>
                <a:gd name="connsiteX6" fmla="*/ 11120 w 11119"/>
                <a:gd name="connsiteY6" fmla="*/ 0 h 94017"/>
                <a:gd name="connsiteX7" fmla="*/ 11120 w 11119"/>
                <a:gd name="connsiteY7" fmla="*/ 14078 h 94017"/>
                <a:gd name="connsiteX8" fmla="*/ 0 w 11119"/>
                <a:gd name="connsiteY8" fmla="*/ 14078 h 94017"/>
                <a:gd name="connsiteX9" fmla="*/ 0 w 11119"/>
                <a:gd name="connsiteY9" fmla="*/ 0 h 9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19" h="94017">
                  <a:moveTo>
                    <a:pt x="0" y="26345"/>
                  </a:moveTo>
                  <a:lnTo>
                    <a:pt x="11120" y="26345"/>
                  </a:lnTo>
                  <a:lnTo>
                    <a:pt x="11120" y="94017"/>
                  </a:lnTo>
                  <a:lnTo>
                    <a:pt x="0" y="94017"/>
                  </a:lnTo>
                  <a:lnTo>
                    <a:pt x="0" y="26345"/>
                  </a:lnTo>
                  <a:moveTo>
                    <a:pt x="0" y="0"/>
                  </a:moveTo>
                  <a:lnTo>
                    <a:pt x="11120" y="0"/>
                  </a:lnTo>
                  <a:lnTo>
                    <a:pt x="11120" y="14078"/>
                  </a:lnTo>
                  <a:lnTo>
                    <a:pt x="0" y="140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60C0D590-DE65-A290-F3D9-4BEFD53F308F}"/>
                </a:ext>
              </a:extLst>
            </p:cNvPr>
            <p:cNvSpPr/>
            <p:nvPr/>
          </p:nvSpPr>
          <p:spPr>
            <a:xfrm>
              <a:off x="5583070" y="3352567"/>
              <a:ext cx="56678" cy="69305"/>
            </a:xfrm>
            <a:custGeom>
              <a:avLst/>
              <a:gdLst>
                <a:gd name="connsiteX0" fmla="*/ 56678 w 56678"/>
                <a:gd name="connsiteY0" fmla="*/ 28459 h 69305"/>
                <a:gd name="connsiteX1" fmla="*/ 56678 w 56678"/>
                <a:gd name="connsiteY1" fmla="*/ 69305 h 69305"/>
                <a:gd name="connsiteX2" fmla="*/ 45558 w 56678"/>
                <a:gd name="connsiteY2" fmla="*/ 69305 h 69305"/>
                <a:gd name="connsiteX3" fmla="*/ 45558 w 56678"/>
                <a:gd name="connsiteY3" fmla="*/ 28823 h 69305"/>
                <a:gd name="connsiteX4" fmla="*/ 41817 w 56678"/>
                <a:gd name="connsiteY4" fmla="*/ 14442 h 69305"/>
                <a:gd name="connsiteX5" fmla="*/ 30575 w 56678"/>
                <a:gd name="connsiteY5" fmla="*/ 9669 h 69305"/>
                <a:gd name="connsiteX6" fmla="*/ 16375 w 56678"/>
                <a:gd name="connsiteY6" fmla="*/ 15408 h 69305"/>
                <a:gd name="connsiteX7" fmla="*/ 11190 w 56678"/>
                <a:gd name="connsiteY7" fmla="*/ 31057 h 69305"/>
                <a:gd name="connsiteX8" fmla="*/ 11190 w 56678"/>
                <a:gd name="connsiteY8" fmla="*/ 69305 h 69305"/>
                <a:gd name="connsiteX9" fmla="*/ 0 w 56678"/>
                <a:gd name="connsiteY9" fmla="*/ 69305 h 69305"/>
                <a:gd name="connsiteX10" fmla="*/ 0 w 56678"/>
                <a:gd name="connsiteY10" fmla="*/ 1632 h 69305"/>
                <a:gd name="connsiteX11" fmla="*/ 11190 w 56678"/>
                <a:gd name="connsiteY11" fmla="*/ 1632 h 69305"/>
                <a:gd name="connsiteX12" fmla="*/ 11190 w 56678"/>
                <a:gd name="connsiteY12" fmla="*/ 12145 h 69305"/>
                <a:gd name="connsiteX13" fmla="*/ 20552 w 56678"/>
                <a:gd name="connsiteY13" fmla="*/ 3021 h 69305"/>
                <a:gd name="connsiteX14" fmla="*/ 33064 w 56678"/>
                <a:gd name="connsiteY14" fmla="*/ 0 h 69305"/>
                <a:gd name="connsiteX15" fmla="*/ 50709 w 56678"/>
                <a:gd name="connsiteY15" fmla="*/ 7251 h 69305"/>
                <a:gd name="connsiteX16" fmla="*/ 56678 w 56678"/>
                <a:gd name="connsiteY16" fmla="*/ 28459 h 69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678" h="69305">
                  <a:moveTo>
                    <a:pt x="56678" y="28459"/>
                  </a:moveTo>
                  <a:lnTo>
                    <a:pt x="56678" y="69305"/>
                  </a:lnTo>
                  <a:lnTo>
                    <a:pt x="45558" y="69305"/>
                  </a:lnTo>
                  <a:lnTo>
                    <a:pt x="45558" y="28823"/>
                  </a:lnTo>
                  <a:cubicBezTo>
                    <a:pt x="45558" y="22417"/>
                    <a:pt x="44305" y="17625"/>
                    <a:pt x="41817" y="14442"/>
                  </a:cubicBezTo>
                  <a:cubicBezTo>
                    <a:pt x="39329" y="11259"/>
                    <a:pt x="35570" y="9669"/>
                    <a:pt x="30575" y="9669"/>
                  </a:cubicBezTo>
                  <a:cubicBezTo>
                    <a:pt x="24572" y="9669"/>
                    <a:pt x="19838" y="11581"/>
                    <a:pt x="16375" y="15408"/>
                  </a:cubicBezTo>
                  <a:cubicBezTo>
                    <a:pt x="12912" y="19234"/>
                    <a:pt x="11190" y="24451"/>
                    <a:pt x="11190" y="31057"/>
                  </a:cubicBezTo>
                  <a:lnTo>
                    <a:pt x="11190" y="69305"/>
                  </a:lnTo>
                  <a:lnTo>
                    <a:pt x="0" y="69305"/>
                  </a:lnTo>
                  <a:lnTo>
                    <a:pt x="0" y="1632"/>
                  </a:lnTo>
                  <a:lnTo>
                    <a:pt x="11190" y="1632"/>
                  </a:lnTo>
                  <a:lnTo>
                    <a:pt x="11190" y="12145"/>
                  </a:lnTo>
                  <a:cubicBezTo>
                    <a:pt x="13852" y="8076"/>
                    <a:pt x="16967" y="5034"/>
                    <a:pt x="20552" y="3021"/>
                  </a:cubicBezTo>
                  <a:cubicBezTo>
                    <a:pt x="24171" y="1008"/>
                    <a:pt x="28348" y="0"/>
                    <a:pt x="33064" y="0"/>
                  </a:cubicBezTo>
                  <a:cubicBezTo>
                    <a:pt x="40843" y="0"/>
                    <a:pt x="46724" y="2417"/>
                    <a:pt x="50709" y="7251"/>
                  </a:cubicBezTo>
                  <a:cubicBezTo>
                    <a:pt x="54694" y="12046"/>
                    <a:pt x="56678" y="19114"/>
                    <a:pt x="56678" y="28459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4149D79D-415A-C51F-F589-28A369BAC8CA}"/>
                </a:ext>
              </a:extLst>
            </p:cNvPr>
            <p:cNvSpPr/>
            <p:nvPr/>
          </p:nvSpPr>
          <p:spPr>
            <a:xfrm>
              <a:off x="5657098" y="3352567"/>
              <a:ext cx="62716" cy="71057"/>
            </a:xfrm>
            <a:custGeom>
              <a:avLst/>
              <a:gdLst>
                <a:gd name="connsiteX0" fmla="*/ 62717 w 62716"/>
                <a:gd name="connsiteY0" fmla="*/ 32690 h 71057"/>
                <a:gd name="connsiteX1" fmla="*/ 62717 w 62716"/>
                <a:gd name="connsiteY1" fmla="*/ 38128 h 71057"/>
                <a:gd name="connsiteX2" fmla="*/ 11607 w 62716"/>
                <a:gd name="connsiteY2" fmla="*/ 38128 h 71057"/>
                <a:gd name="connsiteX3" fmla="*/ 18481 w 62716"/>
                <a:gd name="connsiteY3" fmla="*/ 55650 h 71057"/>
                <a:gd name="connsiteX4" fmla="*/ 35761 w 62716"/>
                <a:gd name="connsiteY4" fmla="*/ 61633 h 71057"/>
                <a:gd name="connsiteX5" fmla="*/ 48151 w 62716"/>
                <a:gd name="connsiteY5" fmla="*/ 60061 h 71057"/>
                <a:gd name="connsiteX6" fmla="*/ 60124 w 62716"/>
                <a:gd name="connsiteY6" fmla="*/ 55349 h 71057"/>
                <a:gd name="connsiteX7" fmla="*/ 60124 w 62716"/>
                <a:gd name="connsiteY7" fmla="*/ 65861 h 71057"/>
                <a:gd name="connsiteX8" fmla="*/ 47855 w 62716"/>
                <a:gd name="connsiteY8" fmla="*/ 69728 h 71057"/>
                <a:gd name="connsiteX9" fmla="*/ 35100 w 62716"/>
                <a:gd name="connsiteY9" fmla="*/ 71057 h 71057"/>
                <a:gd name="connsiteX10" fmla="*/ 9432 w 62716"/>
                <a:gd name="connsiteY10" fmla="*/ 61633 h 71057"/>
                <a:gd name="connsiteX11" fmla="*/ 0 w 62716"/>
                <a:gd name="connsiteY11" fmla="*/ 36133 h 71057"/>
                <a:gd name="connsiteX12" fmla="*/ 8945 w 62716"/>
                <a:gd name="connsiteY12" fmla="*/ 9789 h 71057"/>
                <a:gd name="connsiteX13" fmla="*/ 33168 w 62716"/>
                <a:gd name="connsiteY13" fmla="*/ 0 h 71057"/>
                <a:gd name="connsiteX14" fmla="*/ 54746 w 62716"/>
                <a:gd name="connsiteY14" fmla="*/ 8823 h 71057"/>
                <a:gd name="connsiteX15" fmla="*/ 62717 w 62716"/>
                <a:gd name="connsiteY15" fmla="*/ 32690 h 71057"/>
                <a:gd name="connsiteX16" fmla="*/ 51597 w 62716"/>
                <a:gd name="connsiteY16" fmla="*/ 29427 h 71057"/>
                <a:gd name="connsiteX17" fmla="*/ 46463 w 62716"/>
                <a:gd name="connsiteY17" fmla="*/ 14865 h 71057"/>
                <a:gd name="connsiteX18" fmla="*/ 33290 w 62716"/>
                <a:gd name="connsiteY18" fmla="*/ 9427 h 71057"/>
                <a:gd name="connsiteX19" fmla="*/ 18359 w 62716"/>
                <a:gd name="connsiteY19" fmla="*/ 14684 h 71057"/>
                <a:gd name="connsiteX20" fmla="*/ 11955 w 62716"/>
                <a:gd name="connsiteY20" fmla="*/ 29486 h 71057"/>
                <a:gd name="connsiteX21" fmla="*/ 51597 w 62716"/>
                <a:gd name="connsiteY21" fmla="*/ 29427 h 71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2716" h="71057">
                  <a:moveTo>
                    <a:pt x="62717" y="32690"/>
                  </a:moveTo>
                  <a:lnTo>
                    <a:pt x="62717" y="38128"/>
                  </a:lnTo>
                  <a:lnTo>
                    <a:pt x="11607" y="38128"/>
                  </a:lnTo>
                  <a:cubicBezTo>
                    <a:pt x="12077" y="45781"/>
                    <a:pt x="14374" y="51621"/>
                    <a:pt x="18481" y="55650"/>
                  </a:cubicBezTo>
                  <a:cubicBezTo>
                    <a:pt x="22640" y="59638"/>
                    <a:pt x="28400" y="61633"/>
                    <a:pt x="35761" y="61633"/>
                  </a:cubicBezTo>
                  <a:cubicBezTo>
                    <a:pt x="40024" y="61633"/>
                    <a:pt x="44166" y="61109"/>
                    <a:pt x="48151" y="60061"/>
                  </a:cubicBezTo>
                  <a:cubicBezTo>
                    <a:pt x="52171" y="59014"/>
                    <a:pt x="56173" y="57442"/>
                    <a:pt x="60124" y="55349"/>
                  </a:cubicBezTo>
                  <a:lnTo>
                    <a:pt x="60124" y="65861"/>
                  </a:lnTo>
                  <a:cubicBezTo>
                    <a:pt x="56139" y="67553"/>
                    <a:pt x="52049" y="68842"/>
                    <a:pt x="47855" y="69728"/>
                  </a:cubicBezTo>
                  <a:cubicBezTo>
                    <a:pt x="43661" y="70614"/>
                    <a:pt x="39415" y="71057"/>
                    <a:pt x="35100" y="71057"/>
                  </a:cubicBezTo>
                  <a:cubicBezTo>
                    <a:pt x="24310" y="71057"/>
                    <a:pt x="15749" y="67916"/>
                    <a:pt x="9432" y="61633"/>
                  </a:cubicBezTo>
                  <a:cubicBezTo>
                    <a:pt x="3150" y="55349"/>
                    <a:pt x="0" y="46848"/>
                    <a:pt x="0" y="36133"/>
                  </a:cubicBezTo>
                  <a:cubicBezTo>
                    <a:pt x="0" y="25055"/>
                    <a:pt x="2976" y="16274"/>
                    <a:pt x="8945" y="9789"/>
                  </a:cubicBezTo>
                  <a:cubicBezTo>
                    <a:pt x="14948" y="3263"/>
                    <a:pt x="23023" y="0"/>
                    <a:pt x="33168" y="0"/>
                  </a:cubicBezTo>
                  <a:cubicBezTo>
                    <a:pt x="42269" y="0"/>
                    <a:pt x="49474" y="2941"/>
                    <a:pt x="54746" y="8823"/>
                  </a:cubicBezTo>
                  <a:cubicBezTo>
                    <a:pt x="60054" y="14663"/>
                    <a:pt x="62717" y="22619"/>
                    <a:pt x="62717" y="32690"/>
                  </a:cubicBezTo>
                  <a:moveTo>
                    <a:pt x="51597" y="29427"/>
                  </a:moveTo>
                  <a:cubicBezTo>
                    <a:pt x="51510" y="23345"/>
                    <a:pt x="49804" y="18490"/>
                    <a:pt x="46463" y="14865"/>
                  </a:cubicBezTo>
                  <a:cubicBezTo>
                    <a:pt x="43157" y="11240"/>
                    <a:pt x="38772" y="9427"/>
                    <a:pt x="33290" y="9427"/>
                  </a:cubicBezTo>
                  <a:cubicBezTo>
                    <a:pt x="27078" y="9427"/>
                    <a:pt x="22100" y="11179"/>
                    <a:pt x="18359" y="14684"/>
                  </a:cubicBezTo>
                  <a:cubicBezTo>
                    <a:pt x="14653" y="18187"/>
                    <a:pt x="12529" y="23122"/>
                    <a:pt x="11955" y="29486"/>
                  </a:cubicBezTo>
                  <a:lnTo>
                    <a:pt x="51597" y="29427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F2CB99E9-BD5B-B3FC-A580-B0E8727B3540}"/>
                </a:ext>
              </a:extLst>
            </p:cNvPr>
            <p:cNvSpPr/>
            <p:nvPr/>
          </p:nvSpPr>
          <p:spPr>
            <a:xfrm>
              <a:off x="5733840" y="3352567"/>
              <a:ext cx="57148" cy="71057"/>
            </a:xfrm>
            <a:custGeom>
              <a:avLst/>
              <a:gdLst>
                <a:gd name="connsiteX0" fmla="*/ 34978 w 57148"/>
                <a:gd name="connsiteY0" fmla="*/ 35288 h 71057"/>
                <a:gd name="connsiteX1" fmla="*/ 16306 w 57148"/>
                <a:gd name="connsiteY1" fmla="*/ 38370 h 71057"/>
                <a:gd name="connsiteX2" fmla="*/ 11102 w 57148"/>
                <a:gd name="connsiteY2" fmla="*/ 48882 h 71057"/>
                <a:gd name="connsiteX3" fmla="*/ 14983 w 57148"/>
                <a:gd name="connsiteY3" fmla="*/ 58309 h 71057"/>
                <a:gd name="connsiteX4" fmla="*/ 25616 w 57148"/>
                <a:gd name="connsiteY4" fmla="*/ 61753 h 71057"/>
                <a:gd name="connsiteX5" fmla="*/ 40407 w 57148"/>
                <a:gd name="connsiteY5" fmla="*/ 55227 h 71057"/>
                <a:gd name="connsiteX6" fmla="*/ 46028 w 57148"/>
                <a:gd name="connsiteY6" fmla="*/ 37764 h 71057"/>
                <a:gd name="connsiteX7" fmla="*/ 46028 w 57148"/>
                <a:gd name="connsiteY7" fmla="*/ 35288 h 71057"/>
                <a:gd name="connsiteX8" fmla="*/ 34978 w 57148"/>
                <a:gd name="connsiteY8" fmla="*/ 35288 h 71057"/>
                <a:gd name="connsiteX9" fmla="*/ 57148 w 57148"/>
                <a:gd name="connsiteY9" fmla="*/ 30695 h 71057"/>
                <a:gd name="connsiteX10" fmla="*/ 57148 w 57148"/>
                <a:gd name="connsiteY10" fmla="*/ 69305 h 71057"/>
                <a:gd name="connsiteX11" fmla="*/ 46028 w 57148"/>
                <a:gd name="connsiteY11" fmla="*/ 69305 h 71057"/>
                <a:gd name="connsiteX12" fmla="*/ 46028 w 57148"/>
                <a:gd name="connsiteY12" fmla="*/ 59034 h 71057"/>
                <a:gd name="connsiteX13" fmla="*/ 36544 w 57148"/>
                <a:gd name="connsiteY13" fmla="*/ 68158 h 71057"/>
                <a:gd name="connsiteX14" fmla="*/ 22657 w 57148"/>
                <a:gd name="connsiteY14" fmla="*/ 71057 h 71057"/>
                <a:gd name="connsiteX15" fmla="*/ 6091 w 57148"/>
                <a:gd name="connsiteY15" fmla="*/ 65257 h 71057"/>
                <a:gd name="connsiteX16" fmla="*/ 0 w 57148"/>
                <a:gd name="connsiteY16" fmla="*/ 49608 h 71057"/>
                <a:gd name="connsiteX17" fmla="*/ 7605 w 57148"/>
                <a:gd name="connsiteY17" fmla="*/ 32387 h 71057"/>
                <a:gd name="connsiteX18" fmla="*/ 30453 w 57148"/>
                <a:gd name="connsiteY18" fmla="*/ 26587 h 71057"/>
                <a:gd name="connsiteX19" fmla="*/ 46028 w 57148"/>
                <a:gd name="connsiteY19" fmla="*/ 26587 h 71057"/>
                <a:gd name="connsiteX20" fmla="*/ 46028 w 57148"/>
                <a:gd name="connsiteY20" fmla="*/ 25499 h 71057"/>
                <a:gd name="connsiteX21" fmla="*/ 40964 w 57148"/>
                <a:gd name="connsiteY21" fmla="*/ 13655 h 71057"/>
                <a:gd name="connsiteX22" fmla="*/ 26816 w 57148"/>
                <a:gd name="connsiteY22" fmla="*/ 9427 h 71057"/>
                <a:gd name="connsiteX23" fmla="*/ 15523 w 57148"/>
                <a:gd name="connsiteY23" fmla="*/ 10815 h 71057"/>
                <a:gd name="connsiteX24" fmla="*/ 4942 w 57148"/>
                <a:gd name="connsiteY24" fmla="*/ 14985 h 71057"/>
                <a:gd name="connsiteX25" fmla="*/ 4942 w 57148"/>
                <a:gd name="connsiteY25" fmla="*/ 4712 h 71057"/>
                <a:gd name="connsiteX26" fmla="*/ 16793 w 57148"/>
                <a:gd name="connsiteY26" fmla="*/ 1209 h 71057"/>
                <a:gd name="connsiteX27" fmla="*/ 27965 w 57148"/>
                <a:gd name="connsiteY27" fmla="*/ 0 h 71057"/>
                <a:gd name="connsiteX28" fmla="*/ 49909 w 57148"/>
                <a:gd name="connsiteY28" fmla="*/ 7613 h 71057"/>
                <a:gd name="connsiteX29" fmla="*/ 57148 w 57148"/>
                <a:gd name="connsiteY29" fmla="*/ 30695 h 71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7148" h="71057">
                  <a:moveTo>
                    <a:pt x="34978" y="35288"/>
                  </a:moveTo>
                  <a:cubicBezTo>
                    <a:pt x="25999" y="35288"/>
                    <a:pt x="19769" y="36314"/>
                    <a:pt x="16306" y="38370"/>
                  </a:cubicBezTo>
                  <a:cubicBezTo>
                    <a:pt x="12843" y="40423"/>
                    <a:pt x="11102" y="43928"/>
                    <a:pt x="11102" y="48882"/>
                  </a:cubicBezTo>
                  <a:cubicBezTo>
                    <a:pt x="11102" y="52831"/>
                    <a:pt x="12390" y="55972"/>
                    <a:pt x="14983" y="58309"/>
                  </a:cubicBezTo>
                  <a:cubicBezTo>
                    <a:pt x="17593" y="60604"/>
                    <a:pt x="21143" y="61753"/>
                    <a:pt x="25616" y="61753"/>
                  </a:cubicBezTo>
                  <a:cubicBezTo>
                    <a:pt x="31776" y="61753"/>
                    <a:pt x="36701" y="59577"/>
                    <a:pt x="40407" y="55227"/>
                  </a:cubicBezTo>
                  <a:cubicBezTo>
                    <a:pt x="44149" y="50836"/>
                    <a:pt x="46028" y="45015"/>
                    <a:pt x="46028" y="37764"/>
                  </a:cubicBezTo>
                  <a:lnTo>
                    <a:pt x="46028" y="35288"/>
                  </a:lnTo>
                  <a:lnTo>
                    <a:pt x="34978" y="35288"/>
                  </a:lnTo>
                  <a:moveTo>
                    <a:pt x="57148" y="30695"/>
                  </a:moveTo>
                  <a:lnTo>
                    <a:pt x="57148" y="69305"/>
                  </a:lnTo>
                  <a:lnTo>
                    <a:pt x="46028" y="69305"/>
                  </a:lnTo>
                  <a:lnTo>
                    <a:pt x="46028" y="59034"/>
                  </a:lnTo>
                  <a:cubicBezTo>
                    <a:pt x="43505" y="63143"/>
                    <a:pt x="40338" y="66183"/>
                    <a:pt x="36544" y="68158"/>
                  </a:cubicBezTo>
                  <a:cubicBezTo>
                    <a:pt x="32768" y="70092"/>
                    <a:pt x="28139" y="71057"/>
                    <a:pt x="22657" y="71057"/>
                  </a:cubicBezTo>
                  <a:cubicBezTo>
                    <a:pt x="15714" y="71057"/>
                    <a:pt x="10198" y="69124"/>
                    <a:pt x="6091" y="65257"/>
                  </a:cubicBezTo>
                  <a:cubicBezTo>
                    <a:pt x="2036" y="61351"/>
                    <a:pt x="0" y="56133"/>
                    <a:pt x="0" y="49608"/>
                  </a:cubicBezTo>
                  <a:cubicBezTo>
                    <a:pt x="0" y="41994"/>
                    <a:pt x="2541" y="36253"/>
                    <a:pt x="7605" y="32387"/>
                  </a:cubicBezTo>
                  <a:cubicBezTo>
                    <a:pt x="12721" y="28520"/>
                    <a:pt x="20343" y="26587"/>
                    <a:pt x="30453" y="26587"/>
                  </a:cubicBezTo>
                  <a:lnTo>
                    <a:pt x="46028" y="26587"/>
                  </a:lnTo>
                  <a:lnTo>
                    <a:pt x="46028" y="25499"/>
                  </a:lnTo>
                  <a:cubicBezTo>
                    <a:pt x="46028" y="20383"/>
                    <a:pt x="44340" y="16434"/>
                    <a:pt x="40964" y="13655"/>
                  </a:cubicBezTo>
                  <a:cubicBezTo>
                    <a:pt x="37623" y="10836"/>
                    <a:pt x="32907" y="9427"/>
                    <a:pt x="26816" y="9427"/>
                  </a:cubicBezTo>
                  <a:cubicBezTo>
                    <a:pt x="22953" y="9427"/>
                    <a:pt x="19194" y="9890"/>
                    <a:pt x="15523" y="10815"/>
                  </a:cubicBezTo>
                  <a:cubicBezTo>
                    <a:pt x="11851" y="11743"/>
                    <a:pt x="8336" y="13132"/>
                    <a:pt x="4942" y="14985"/>
                  </a:cubicBezTo>
                  <a:lnTo>
                    <a:pt x="4942" y="4712"/>
                  </a:lnTo>
                  <a:cubicBezTo>
                    <a:pt x="9014" y="3141"/>
                    <a:pt x="12965" y="1973"/>
                    <a:pt x="16793" y="1209"/>
                  </a:cubicBezTo>
                  <a:cubicBezTo>
                    <a:pt x="20621" y="404"/>
                    <a:pt x="24345" y="0"/>
                    <a:pt x="27965" y="0"/>
                  </a:cubicBezTo>
                  <a:cubicBezTo>
                    <a:pt x="37762" y="0"/>
                    <a:pt x="45071" y="2537"/>
                    <a:pt x="49909" y="7613"/>
                  </a:cubicBezTo>
                  <a:cubicBezTo>
                    <a:pt x="54729" y="12690"/>
                    <a:pt x="57148" y="20383"/>
                    <a:pt x="57148" y="30695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8C92C493-645C-94FF-0B2C-F155DC5B561A}"/>
                </a:ext>
              </a:extLst>
            </p:cNvPr>
            <p:cNvSpPr/>
            <p:nvPr/>
          </p:nvSpPr>
          <p:spPr>
            <a:xfrm>
              <a:off x="5813472" y="3352567"/>
              <a:ext cx="39641" cy="69305"/>
            </a:xfrm>
            <a:custGeom>
              <a:avLst/>
              <a:gdLst>
                <a:gd name="connsiteX0" fmla="*/ 39642 w 39641"/>
                <a:gd name="connsiteY0" fmla="*/ 12025 h 69305"/>
                <a:gd name="connsiteX1" fmla="*/ 35535 w 39641"/>
                <a:gd name="connsiteY1" fmla="*/ 10453 h 69305"/>
                <a:gd name="connsiteX2" fmla="*/ 30697 w 39641"/>
                <a:gd name="connsiteY2" fmla="*/ 9910 h 69305"/>
                <a:gd name="connsiteX3" fmla="*/ 16201 w 39641"/>
                <a:gd name="connsiteY3" fmla="*/ 16072 h 69305"/>
                <a:gd name="connsiteX4" fmla="*/ 11172 w 39641"/>
                <a:gd name="connsiteY4" fmla="*/ 33655 h 69305"/>
                <a:gd name="connsiteX5" fmla="*/ 11172 w 39641"/>
                <a:gd name="connsiteY5" fmla="*/ 69305 h 69305"/>
                <a:gd name="connsiteX6" fmla="*/ 0 w 39641"/>
                <a:gd name="connsiteY6" fmla="*/ 69305 h 69305"/>
                <a:gd name="connsiteX7" fmla="*/ 0 w 39641"/>
                <a:gd name="connsiteY7" fmla="*/ 1632 h 69305"/>
                <a:gd name="connsiteX8" fmla="*/ 11172 w 39641"/>
                <a:gd name="connsiteY8" fmla="*/ 1632 h 69305"/>
                <a:gd name="connsiteX9" fmla="*/ 11172 w 39641"/>
                <a:gd name="connsiteY9" fmla="*/ 12145 h 69305"/>
                <a:gd name="connsiteX10" fmla="*/ 20308 w 39641"/>
                <a:gd name="connsiteY10" fmla="*/ 3021 h 69305"/>
                <a:gd name="connsiteX11" fmla="*/ 33951 w 39641"/>
                <a:gd name="connsiteY11" fmla="*/ 0 h 69305"/>
                <a:gd name="connsiteX12" fmla="*/ 36492 w 39641"/>
                <a:gd name="connsiteY12" fmla="*/ 181 h 69305"/>
                <a:gd name="connsiteX13" fmla="*/ 39572 w 39641"/>
                <a:gd name="connsiteY13" fmla="*/ 604 h 69305"/>
                <a:gd name="connsiteX14" fmla="*/ 39642 w 39641"/>
                <a:gd name="connsiteY14" fmla="*/ 12025 h 69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641" h="69305">
                  <a:moveTo>
                    <a:pt x="39642" y="12025"/>
                  </a:moveTo>
                  <a:cubicBezTo>
                    <a:pt x="38389" y="11299"/>
                    <a:pt x="37014" y="10775"/>
                    <a:pt x="35535" y="10453"/>
                  </a:cubicBezTo>
                  <a:cubicBezTo>
                    <a:pt x="34090" y="10091"/>
                    <a:pt x="32472" y="9910"/>
                    <a:pt x="30697" y="9910"/>
                  </a:cubicBezTo>
                  <a:cubicBezTo>
                    <a:pt x="24415" y="9910"/>
                    <a:pt x="19577" y="11964"/>
                    <a:pt x="16201" y="16072"/>
                  </a:cubicBezTo>
                  <a:cubicBezTo>
                    <a:pt x="12843" y="20141"/>
                    <a:pt x="11172" y="26002"/>
                    <a:pt x="11172" y="33655"/>
                  </a:cubicBezTo>
                  <a:lnTo>
                    <a:pt x="11172" y="69305"/>
                  </a:lnTo>
                  <a:lnTo>
                    <a:pt x="0" y="69305"/>
                  </a:lnTo>
                  <a:lnTo>
                    <a:pt x="0" y="1632"/>
                  </a:lnTo>
                  <a:lnTo>
                    <a:pt x="11172" y="1632"/>
                  </a:lnTo>
                  <a:lnTo>
                    <a:pt x="11172" y="12145"/>
                  </a:lnTo>
                  <a:cubicBezTo>
                    <a:pt x="13521" y="8036"/>
                    <a:pt x="16567" y="4996"/>
                    <a:pt x="20308" y="3021"/>
                  </a:cubicBezTo>
                  <a:cubicBezTo>
                    <a:pt x="24050" y="1008"/>
                    <a:pt x="28609" y="0"/>
                    <a:pt x="33951" y="0"/>
                  </a:cubicBezTo>
                  <a:cubicBezTo>
                    <a:pt x="34717" y="0"/>
                    <a:pt x="35570" y="61"/>
                    <a:pt x="36492" y="181"/>
                  </a:cubicBezTo>
                  <a:cubicBezTo>
                    <a:pt x="37414" y="263"/>
                    <a:pt x="38441" y="404"/>
                    <a:pt x="39572" y="604"/>
                  </a:cubicBezTo>
                  <a:lnTo>
                    <a:pt x="39642" y="12025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CA29AC13-72D5-52DB-F52B-77C4B0B955EE}"/>
              </a:ext>
            </a:extLst>
          </p:cNvPr>
          <p:cNvGrpSpPr/>
          <p:nvPr/>
        </p:nvGrpSpPr>
        <p:grpSpPr>
          <a:xfrm>
            <a:off x="5262457" y="3661710"/>
            <a:ext cx="1107336" cy="95776"/>
            <a:chOff x="5262457" y="3463172"/>
            <a:chExt cx="1107336" cy="95776"/>
          </a:xfrm>
        </p:grpSpPr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B80F8AF6-81E9-ADA4-B989-6CA979012490}"/>
                </a:ext>
              </a:extLst>
            </p:cNvPr>
            <p:cNvSpPr/>
            <p:nvPr/>
          </p:nvSpPr>
          <p:spPr>
            <a:xfrm>
              <a:off x="5262457" y="3512085"/>
              <a:ext cx="216236" cy="1740"/>
            </a:xfrm>
            <a:custGeom>
              <a:avLst/>
              <a:gdLst>
                <a:gd name="connsiteX0" fmla="*/ 0 w 216236"/>
                <a:gd name="connsiteY0" fmla="*/ 0 h 1740"/>
                <a:gd name="connsiteX1" fmla="*/ 216236 w 216236"/>
                <a:gd name="connsiteY1" fmla="*/ 0 h 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36" h="1740">
                  <a:moveTo>
                    <a:pt x="0" y="0"/>
                  </a:moveTo>
                  <a:lnTo>
                    <a:pt x="216236" y="0"/>
                  </a:lnTo>
                </a:path>
              </a:pathLst>
            </a:custGeom>
            <a:noFill/>
            <a:ln w="31290" cap="rnd">
              <a:solidFill>
                <a:srgbClr val="C271D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F5D44E5E-F29C-4C06-60F6-418E1068DD89}"/>
                </a:ext>
              </a:extLst>
            </p:cNvPr>
            <p:cNvSpPr/>
            <p:nvPr/>
          </p:nvSpPr>
          <p:spPr>
            <a:xfrm>
              <a:off x="5514733" y="3463172"/>
              <a:ext cx="11119" cy="94019"/>
            </a:xfrm>
            <a:custGeom>
              <a:avLst/>
              <a:gdLst>
                <a:gd name="connsiteX0" fmla="*/ 0 w 11119"/>
                <a:gd name="connsiteY0" fmla="*/ 0 h 94019"/>
                <a:gd name="connsiteX1" fmla="*/ 11120 w 11119"/>
                <a:gd name="connsiteY1" fmla="*/ 0 h 94019"/>
                <a:gd name="connsiteX2" fmla="*/ 11120 w 11119"/>
                <a:gd name="connsiteY2" fmla="*/ 94019 h 94019"/>
                <a:gd name="connsiteX3" fmla="*/ 0 w 11119"/>
                <a:gd name="connsiteY3" fmla="*/ 94019 h 94019"/>
                <a:gd name="connsiteX4" fmla="*/ 0 w 11119"/>
                <a:gd name="connsiteY4" fmla="*/ 0 h 9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19" h="94019">
                  <a:moveTo>
                    <a:pt x="0" y="0"/>
                  </a:moveTo>
                  <a:lnTo>
                    <a:pt x="11120" y="0"/>
                  </a:lnTo>
                  <a:lnTo>
                    <a:pt x="11120" y="94019"/>
                  </a:lnTo>
                  <a:lnTo>
                    <a:pt x="0" y="940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AF17E654-0C42-0215-3CB8-0BDF0673A644}"/>
                </a:ext>
              </a:extLst>
            </p:cNvPr>
            <p:cNvSpPr/>
            <p:nvPr/>
          </p:nvSpPr>
          <p:spPr>
            <a:xfrm>
              <a:off x="5549119" y="3463172"/>
              <a:ext cx="11119" cy="94019"/>
            </a:xfrm>
            <a:custGeom>
              <a:avLst/>
              <a:gdLst>
                <a:gd name="connsiteX0" fmla="*/ 0 w 11119"/>
                <a:gd name="connsiteY0" fmla="*/ 26343 h 94019"/>
                <a:gd name="connsiteX1" fmla="*/ 11120 w 11119"/>
                <a:gd name="connsiteY1" fmla="*/ 26343 h 94019"/>
                <a:gd name="connsiteX2" fmla="*/ 11120 w 11119"/>
                <a:gd name="connsiteY2" fmla="*/ 94019 h 94019"/>
                <a:gd name="connsiteX3" fmla="*/ 0 w 11119"/>
                <a:gd name="connsiteY3" fmla="*/ 94019 h 94019"/>
                <a:gd name="connsiteX4" fmla="*/ 0 w 11119"/>
                <a:gd name="connsiteY4" fmla="*/ 26343 h 94019"/>
                <a:gd name="connsiteX5" fmla="*/ 0 w 11119"/>
                <a:gd name="connsiteY5" fmla="*/ 0 h 94019"/>
                <a:gd name="connsiteX6" fmla="*/ 11120 w 11119"/>
                <a:gd name="connsiteY6" fmla="*/ 0 h 94019"/>
                <a:gd name="connsiteX7" fmla="*/ 11120 w 11119"/>
                <a:gd name="connsiteY7" fmla="*/ 14075 h 94019"/>
                <a:gd name="connsiteX8" fmla="*/ 0 w 11119"/>
                <a:gd name="connsiteY8" fmla="*/ 14075 h 94019"/>
                <a:gd name="connsiteX9" fmla="*/ 0 w 11119"/>
                <a:gd name="connsiteY9" fmla="*/ 0 h 9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19" h="94019">
                  <a:moveTo>
                    <a:pt x="0" y="26343"/>
                  </a:moveTo>
                  <a:lnTo>
                    <a:pt x="11120" y="26343"/>
                  </a:lnTo>
                  <a:lnTo>
                    <a:pt x="11120" y="94019"/>
                  </a:lnTo>
                  <a:lnTo>
                    <a:pt x="0" y="94019"/>
                  </a:lnTo>
                  <a:lnTo>
                    <a:pt x="0" y="26343"/>
                  </a:lnTo>
                  <a:moveTo>
                    <a:pt x="0" y="0"/>
                  </a:moveTo>
                  <a:lnTo>
                    <a:pt x="11120" y="0"/>
                  </a:lnTo>
                  <a:lnTo>
                    <a:pt x="11120" y="14075"/>
                  </a:lnTo>
                  <a:lnTo>
                    <a:pt x="0" y="14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050A40D7-B5F4-E410-C8D9-F2B5B8432169}"/>
                </a:ext>
              </a:extLst>
            </p:cNvPr>
            <p:cNvSpPr/>
            <p:nvPr/>
          </p:nvSpPr>
          <p:spPr>
            <a:xfrm>
              <a:off x="5583070" y="3487879"/>
              <a:ext cx="56678" cy="69311"/>
            </a:xfrm>
            <a:custGeom>
              <a:avLst/>
              <a:gdLst>
                <a:gd name="connsiteX0" fmla="*/ 56678 w 56678"/>
                <a:gd name="connsiteY0" fmla="*/ 28470 h 69311"/>
                <a:gd name="connsiteX1" fmla="*/ 56678 w 56678"/>
                <a:gd name="connsiteY1" fmla="*/ 69312 h 69311"/>
                <a:gd name="connsiteX2" fmla="*/ 45558 w 56678"/>
                <a:gd name="connsiteY2" fmla="*/ 69312 h 69311"/>
                <a:gd name="connsiteX3" fmla="*/ 45558 w 56678"/>
                <a:gd name="connsiteY3" fmla="*/ 28835 h 69311"/>
                <a:gd name="connsiteX4" fmla="*/ 41817 w 56678"/>
                <a:gd name="connsiteY4" fmla="*/ 14444 h 69311"/>
                <a:gd name="connsiteX5" fmla="*/ 30575 w 56678"/>
                <a:gd name="connsiteY5" fmla="*/ 9675 h 69311"/>
                <a:gd name="connsiteX6" fmla="*/ 16375 w 56678"/>
                <a:gd name="connsiteY6" fmla="*/ 15418 h 69311"/>
                <a:gd name="connsiteX7" fmla="*/ 11190 w 56678"/>
                <a:gd name="connsiteY7" fmla="*/ 31063 h 69311"/>
                <a:gd name="connsiteX8" fmla="*/ 11190 w 56678"/>
                <a:gd name="connsiteY8" fmla="*/ 69312 h 69311"/>
                <a:gd name="connsiteX9" fmla="*/ 0 w 56678"/>
                <a:gd name="connsiteY9" fmla="*/ 69312 h 69311"/>
                <a:gd name="connsiteX10" fmla="*/ 0 w 56678"/>
                <a:gd name="connsiteY10" fmla="*/ 1636 h 69311"/>
                <a:gd name="connsiteX11" fmla="*/ 11190 w 56678"/>
                <a:gd name="connsiteY11" fmla="*/ 1636 h 69311"/>
                <a:gd name="connsiteX12" fmla="*/ 11190 w 56678"/>
                <a:gd name="connsiteY12" fmla="*/ 12147 h 69311"/>
                <a:gd name="connsiteX13" fmla="*/ 20552 w 56678"/>
                <a:gd name="connsiteY13" fmla="*/ 3028 h 69311"/>
                <a:gd name="connsiteX14" fmla="*/ 33064 w 56678"/>
                <a:gd name="connsiteY14" fmla="*/ 0 h 69311"/>
                <a:gd name="connsiteX15" fmla="*/ 50709 w 56678"/>
                <a:gd name="connsiteY15" fmla="*/ 7257 h 69311"/>
                <a:gd name="connsiteX16" fmla="*/ 56678 w 56678"/>
                <a:gd name="connsiteY16" fmla="*/ 28470 h 6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678" h="69311">
                  <a:moveTo>
                    <a:pt x="56678" y="28470"/>
                  </a:moveTo>
                  <a:lnTo>
                    <a:pt x="56678" y="69312"/>
                  </a:lnTo>
                  <a:lnTo>
                    <a:pt x="45558" y="69312"/>
                  </a:lnTo>
                  <a:lnTo>
                    <a:pt x="45558" y="28835"/>
                  </a:lnTo>
                  <a:cubicBezTo>
                    <a:pt x="45558" y="22414"/>
                    <a:pt x="44305" y="17628"/>
                    <a:pt x="41817" y="14444"/>
                  </a:cubicBezTo>
                  <a:cubicBezTo>
                    <a:pt x="39329" y="11259"/>
                    <a:pt x="35570" y="9675"/>
                    <a:pt x="30575" y="9675"/>
                  </a:cubicBezTo>
                  <a:cubicBezTo>
                    <a:pt x="24572" y="9675"/>
                    <a:pt x="19838" y="11590"/>
                    <a:pt x="16375" y="15418"/>
                  </a:cubicBezTo>
                  <a:cubicBezTo>
                    <a:pt x="12912" y="19247"/>
                    <a:pt x="11190" y="24467"/>
                    <a:pt x="11190" y="31063"/>
                  </a:cubicBezTo>
                  <a:lnTo>
                    <a:pt x="11190" y="69312"/>
                  </a:lnTo>
                  <a:lnTo>
                    <a:pt x="0" y="69312"/>
                  </a:lnTo>
                  <a:lnTo>
                    <a:pt x="0" y="1636"/>
                  </a:lnTo>
                  <a:lnTo>
                    <a:pt x="11190" y="1636"/>
                  </a:lnTo>
                  <a:lnTo>
                    <a:pt x="11190" y="12147"/>
                  </a:lnTo>
                  <a:cubicBezTo>
                    <a:pt x="13852" y="8092"/>
                    <a:pt x="16967" y="5047"/>
                    <a:pt x="20552" y="3028"/>
                  </a:cubicBezTo>
                  <a:cubicBezTo>
                    <a:pt x="24171" y="1009"/>
                    <a:pt x="28348" y="0"/>
                    <a:pt x="33064" y="0"/>
                  </a:cubicBezTo>
                  <a:cubicBezTo>
                    <a:pt x="40843" y="0"/>
                    <a:pt x="46724" y="2419"/>
                    <a:pt x="50709" y="7257"/>
                  </a:cubicBezTo>
                  <a:cubicBezTo>
                    <a:pt x="54694" y="12042"/>
                    <a:pt x="56678" y="19125"/>
                    <a:pt x="56678" y="28470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1E122813-DC57-91F7-72B4-4EF78A36A915}"/>
                </a:ext>
              </a:extLst>
            </p:cNvPr>
            <p:cNvSpPr/>
            <p:nvPr/>
          </p:nvSpPr>
          <p:spPr>
            <a:xfrm>
              <a:off x="5657098" y="3487879"/>
              <a:ext cx="62716" cy="71069"/>
            </a:xfrm>
            <a:custGeom>
              <a:avLst/>
              <a:gdLst>
                <a:gd name="connsiteX0" fmla="*/ 62717 w 62716"/>
                <a:gd name="connsiteY0" fmla="*/ 32698 h 71069"/>
                <a:gd name="connsiteX1" fmla="*/ 62717 w 62716"/>
                <a:gd name="connsiteY1" fmla="*/ 38128 h 71069"/>
                <a:gd name="connsiteX2" fmla="*/ 11607 w 62716"/>
                <a:gd name="connsiteY2" fmla="*/ 38128 h 71069"/>
                <a:gd name="connsiteX3" fmla="*/ 18481 w 62716"/>
                <a:gd name="connsiteY3" fmla="*/ 55651 h 71069"/>
                <a:gd name="connsiteX4" fmla="*/ 35761 w 62716"/>
                <a:gd name="connsiteY4" fmla="*/ 61638 h 71069"/>
                <a:gd name="connsiteX5" fmla="*/ 48151 w 62716"/>
                <a:gd name="connsiteY5" fmla="*/ 60071 h 71069"/>
                <a:gd name="connsiteX6" fmla="*/ 60124 w 62716"/>
                <a:gd name="connsiteY6" fmla="*/ 55356 h 71069"/>
                <a:gd name="connsiteX7" fmla="*/ 60124 w 62716"/>
                <a:gd name="connsiteY7" fmla="*/ 65866 h 71069"/>
                <a:gd name="connsiteX8" fmla="*/ 47855 w 62716"/>
                <a:gd name="connsiteY8" fmla="*/ 69730 h 71069"/>
                <a:gd name="connsiteX9" fmla="*/ 35100 w 62716"/>
                <a:gd name="connsiteY9" fmla="*/ 71070 h 71069"/>
                <a:gd name="connsiteX10" fmla="*/ 9432 w 62716"/>
                <a:gd name="connsiteY10" fmla="*/ 61638 h 71069"/>
                <a:gd name="connsiteX11" fmla="*/ 0 w 62716"/>
                <a:gd name="connsiteY11" fmla="*/ 36144 h 71069"/>
                <a:gd name="connsiteX12" fmla="*/ 8945 w 62716"/>
                <a:gd name="connsiteY12" fmla="*/ 9797 h 71069"/>
                <a:gd name="connsiteX13" fmla="*/ 33168 w 62716"/>
                <a:gd name="connsiteY13" fmla="*/ 0 h 71069"/>
                <a:gd name="connsiteX14" fmla="*/ 54746 w 62716"/>
                <a:gd name="connsiteY14" fmla="*/ 8823 h 71069"/>
                <a:gd name="connsiteX15" fmla="*/ 62717 w 62716"/>
                <a:gd name="connsiteY15" fmla="*/ 32698 h 71069"/>
                <a:gd name="connsiteX16" fmla="*/ 51597 w 62716"/>
                <a:gd name="connsiteY16" fmla="*/ 29427 h 71069"/>
                <a:gd name="connsiteX17" fmla="*/ 46463 w 62716"/>
                <a:gd name="connsiteY17" fmla="*/ 14861 h 71069"/>
                <a:gd name="connsiteX18" fmla="*/ 33290 w 62716"/>
                <a:gd name="connsiteY18" fmla="*/ 9432 h 71069"/>
                <a:gd name="connsiteX19" fmla="*/ 18359 w 62716"/>
                <a:gd name="connsiteY19" fmla="*/ 14687 h 71069"/>
                <a:gd name="connsiteX20" fmla="*/ 11955 w 62716"/>
                <a:gd name="connsiteY20" fmla="*/ 29496 h 71069"/>
                <a:gd name="connsiteX21" fmla="*/ 51597 w 62716"/>
                <a:gd name="connsiteY21" fmla="*/ 29427 h 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2716" h="71069">
                  <a:moveTo>
                    <a:pt x="62717" y="32698"/>
                  </a:moveTo>
                  <a:lnTo>
                    <a:pt x="62717" y="38128"/>
                  </a:lnTo>
                  <a:lnTo>
                    <a:pt x="11607" y="38128"/>
                  </a:lnTo>
                  <a:cubicBezTo>
                    <a:pt x="12077" y="45784"/>
                    <a:pt x="14374" y="51632"/>
                    <a:pt x="18481" y="55651"/>
                  </a:cubicBezTo>
                  <a:cubicBezTo>
                    <a:pt x="22640" y="59636"/>
                    <a:pt x="28400" y="61638"/>
                    <a:pt x="35761" y="61638"/>
                  </a:cubicBezTo>
                  <a:cubicBezTo>
                    <a:pt x="40024" y="61638"/>
                    <a:pt x="44166" y="61116"/>
                    <a:pt x="48151" y="60071"/>
                  </a:cubicBezTo>
                  <a:cubicBezTo>
                    <a:pt x="52171" y="59010"/>
                    <a:pt x="56173" y="57444"/>
                    <a:pt x="60124" y="55356"/>
                  </a:cubicBezTo>
                  <a:lnTo>
                    <a:pt x="60124" y="65866"/>
                  </a:lnTo>
                  <a:cubicBezTo>
                    <a:pt x="56139" y="67554"/>
                    <a:pt x="52049" y="68842"/>
                    <a:pt x="47855" y="69730"/>
                  </a:cubicBezTo>
                  <a:cubicBezTo>
                    <a:pt x="43661" y="70617"/>
                    <a:pt x="39415" y="71070"/>
                    <a:pt x="35100" y="71070"/>
                  </a:cubicBezTo>
                  <a:cubicBezTo>
                    <a:pt x="24310" y="71070"/>
                    <a:pt x="15749" y="67920"/>
                    <a:pt x="9432" y="61638"/>
                  </a:cubicBezTo>
                  <a:cubicBezTo>
                    <a:pt x="3150" y="55356"/>
                    <a:pt x="0" y="46846"/>
                    <a:pt x="0" y="36144"/>
                  </a:cubicBezTo>
                  <a:cubicBezTo>
                    <a:pt x="0" y="25059"/>
                    <a:pt x="2976" y="16288"/>
                    <a:pt x="8945" y="9797"/>
                  </a:cubicBezTo>
                  <a:cubicBezTo>
                    <a:pt x="14948" y="3272"/>
                    <a:pt x="23023" y="0"/>
                    <a:pt x="33168" y="0"/>
                  </a:cubicBezTo>
                  <a:cubicBezTo>
                    <a:pt x="42269" y="0"/>
                    <a:pt x="49474" y="2941"/>
                    <a:pt x="54746" y="8823"/>
                  </a:cubicBezTo>
                  <a:cubicBezTo>
                    <a:pt x="60054" y="14670"/>
                    <a:pt x="62717" y="22623"/>
                    <a:pt x="62717" y="32698"/>
                  </a:cubicBezTo>
                  <a:moveTo>
                    <a:pt x="51597" y="29427"/>
                  </a:moveTo>
                  <a:cubicBezTo>
                    <a:pt x="51510" y="23353"/>
                    <a:pt x="49804" y="18498"/>
                    <a:pt x="46463" y="14861"/>
                  </a:cubicBezTo>
                  <a:cubicBezTo>
                    <a:pt x="43157" y="11242"/>
                    <a:pt x="38772" y="9432"/>
                    <a:pt x="33290" y="9432"/>
                  </a:cubicBezTo>
                  <a:cubicBezTo>
                    <a:pt x="27078" y="9432"/>
                    <a:pt x="22100" y="11189"/>
                    <a:pt x="18359" y="14687"/>
                  </a:cubicBezTo>
                  <a:cubicBezTo>
                    <a:pt x="14653" y="18185"/>
                    <a:pt x="12529" y="23127"/>
                    <a:pt x="11955" y="29496"/>
                  </a:cubicBezTo>
                  <a:lnTo>
                    <a:pt x="51597" y="29427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984973E5-EB05-D4B0-EA2D-033CADB2F289}"/>
                </a:ext>
              </a:extLst>
            </p:cNvPr>
            <p:cNvSpPr/>
            <p:nvPr/>
          </p:nvSpPr>
          <p:spPr>
            <a:xfrm>
              <a:off x="5733840" y="3487879"/>
              <a:ext cx="57148" cy="71069"/>
            </a:xfrm>
            <a:custGeom>
              <a:avLst/>
              <a:gdLst>
                <a:gd name="connsiteX0" fmla="*/ 34978 w 57148"/>
                <a:gd name="connsiteY0" fmla="*/ 35291 h 71069"/>
                <a:gd name="connsiteX1" fmla="*/ 16306 w 57148"/>
                <a:gd name="connsiteY1" fmla="*/ 38371 h 71069"/>
                <a:gd name="connsiteX2" fmla="*/ 11102 w 57148"/>
                <a:gd name="connsiteY2" fmla="*/ 48882 h 71069"/>
                <a:gd name="connsiteX3" fmla="*/ 14983 w 57148"/>
                <a:gd name="connsiteY3" fmla="*/ 58314 h 71069"/>
                <a:gd name="connsiteX4" fmla="*/ 25616 w 57148"/>
                <a:gd name="connsiteY4" fmla="*/ 61760 h 71069"/>
                <a:gd name="connsiteX5" fmla="*/ 40407 w 57148"/>
                <a:gd name="connsiteY5" fmla="*/ 55234 h 71069"/>
                <a:gd name="connsiteX6" fmla="*/ 46028 w 57148"/>
                <a:gd name="connsiteY6" fmla="*/ 37762 h 71069"/>
                <a:gd name="connsiteX7" fmla="*/ 46028 w 57148"/>
                <a:gd name="connsiteY7" fmla="*/ 35291 h 71069"/>
                <a:gd name="connsiteX8" fmla="*/ 34978 w 57148"/>
                <a:gd name="connsiteY8" fmla="*/ 35291 h 71069"/>
                <a:gd name="connsiteX9" fmla="*/ 57148 w 57148"/>
                <a:gd name="connsiteY9" fmla="*/ 30697 h 71069"/>
                <a:gd name="connsiteX10" fmla="*/ 57148 w 57148"/>
                <a:gd name="connsiteY10" fmla="*/ 69312 h 71069"/>
                <a:gd name="connsiteX11" fmla="*/ 46028 w 57148"/>
                <a:gd name="connsiteY11" fmla="*/ 69312 h 71069"/>
                <a:gd name="connsiteX12" fmla="*/ 46028 w 57148"/>
                <a:gd name="connsiteY12" fmla="*/ 59045 h 71069"/>
                <a:gd name="connsiteX13" fmla="*/ 36544 w 57148"/>
                <a:gd name="connsiteY13" fmla="*/ 68163 h 71069"/>
                <a:gd name="connsiteX14" fmla="*/ 22657 w 57148"/>
                <a:gd name="connsiteY14" fmla="*/ 71070 h 71069"/>
                <a:gd name="connsiteX15" fmla="*/ 6091 w 57148"/>
                <a:gd name="connsiteY15" fmla="*/ 65257 h 71069"/>
                <a:gd name="connsiteX16" fmla="*/ 0 w 57148"/>
                <a:gd name="connsiteY16" fmla="*/ 49613 h 71069"/>
                <a:gd name="connsiteX17" fmla="*/ 7605 w 57148"/>
                <a:gd name="connsiteY17" fmla="*/ 32385 h 71069"/>
                <a:gd name="connsiteX18" fmla="*/ 30453 w 57148"/>
                <a:gd name="connsiteY18" fmla="*/ 26590 h 71069"/>
                <a:gd name="connsiteX19" fmla="*/ 46028 w 57148"/>
                <a:gd name="connsiteY19" fmla="*/ 26590 h 71069"/>
                <a:gd name="connsiteX20" fmla="*/ 46028 w 57148"/>
                <a:gd name="connsiteY20" fmla="*/ 25511 h 71069"/>
                <a:gd name="connsiteX21" fmla="*/ 40964 w 57148"/>
                <a:gd name="connsiteY21" fmla="*/ 13661 h 71069"/>
                <a:gd name="connsiteX22" fmla="*/ 26816 w 57148"/>
                <a:gd name="connsiteY22" fmla="*/ 9432 h 71069"/>
                <a:gd name="connsiteX23" fmla="*/ 15523 w 57148"/>
                <a:gd name="connsiteY23" fmla="*/ 10824 h 71069"/>
                <a:gd name="connsiteX24" fmla="*/ 4942 w 57148"/>
                <a:gd name="connsiteY24" fmla="*/ 14983 h 71069"/>
                <a:gd name="connsiteX25" fmla="*/ 4942 w 57148"/>
                <a:gd name="connsiteY25" fmla="*/ 4716 h 71069"/>
                <a:gd name="connsiteX26" fmla="*/ 16793 w 57148"/>
                <a:gd name="connsiteY26" fmla="*/ 1218 h 71069"/>
                <a:gd name="connsiteX27" fmla="*/ 27965 w 57148"/>
                <a:gd name="connsiteY27" fmla="*/ 0 h 71069"/>
                <a:gd name="connsiteX28" fmla="*/ 49909 w 57148"/>
                <a:gd name="connsiteY28" fmla="*/ 7622 h 71069"/>
                <a:gd name="connsiteX29" fmla="*/ 57148 w 57148"/>
                <a:gd name="connsiteY29" fmla="*/ 30697 h 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7148" h="71069">
                  <a:moveTo>
                    <a:pt x="34978" y="35291"/>
                  </a:moveTo>
                  <a:cubicBezTo>
                    <a:pt x="25999" y="35291"/>
                    <a:pt x="19769" y="36318"/>
                    <a:pt x="16306" y="38371"/>
                  </a:cubicBezTo>
                  <a:cubicBezTo>
                    <a:pt x="12843" y="40425"/>
                    <a:pt x="11102" y="43923"/>
                    <a:pt x="11102" y="48882"/>
                  </a:cubicBezTo>
                  <a:cubicBezTo>
                    <a:pt x="11102" y="52832"/>
                    <a:pt x="12390" y="55982"/>
                    <a:pt x="14983" y="58314"/>
                  </a:cubicBezTo>
                  <a:cubicBezTo>
                    <a:pt x="17593" y="60611"/>
                    <a:pt x="21143" y="61760"/>
                    <a:pt x="25616" y="61760"/>
                  </a:cubicBezTo>
                  <a:cubicBezTo>
                    <a:pt x="31776" y="61760"/>
                    <a:pt x="36701" y="59584"/>
                    <a:pt x="40407" y="55234"/>
                  </a:cubicBezTo>
                  <a:cubicBezTo>
                    <a:pt x="44149" y="50831"/>
                    <a:pt x="46028" y="45019"/>
                    <a:pt x="46028" y="37762"/>
                  </a:cubicBezTo>
                  <a:lnTo>
                    <a:pt x="46028" y="35291"/>
                  </a:lnTo>
                  <a:lnTo>
                    <a:pt x="34978" y="35291"/>
                  </a:lnTo>
                  <a:moveTo>
                    <a:pt x="57148" y="30697"/>
                  </a:moveTo>
                  <a:lnTo>
                    <a:pt x="57148" y="69312"/>
                  </a:lnTo>
                  <a:lnTo>
                    <a:pt x="46028" y="69312"/>
                  </a:lnTo>
                  <a:lnTo>
                    <a:pt x="46028" y="59045"/>
                  </a:lnTo>
                  <a:cubicBezTo>
                    <a:pt x="43505" y="63152"/>
                    <a:pt x="40338" y="66197"/>
                    <a:pt x="36544" y="68163"/>
                  </a:cubicBezTo>
                  <a:cubicBezTo>
                    <a:pt x="32768" y="70095"/>
                    <a:pt x="28139" y="71070"/>
                    <a:pt x="22657" y="71070"/>
                  </a:cubicBezTo>
                  <a:cubicBezTo>
                    <a:pt x="15714" y="71070"/>
                    <a:pt x="10198" y="69138"/>
                    <a:pt x="6091" y="65257"/>
                  </a:cubicBezTo>
                  <a:cubicBezTo>
                    <a:pt x="2036" y="61342"/>
                    <a:pt x="0" y="56139"/>
                    <a:pt x="0" y="49613"/>
                  </a:cubicBezTo>
                  <a:cubicBezTo>
                    <a:pt x="0" y="42008"/>
                    <a:pt x="2541" y="36266"/>
                    <a:pt x="7605" y="32385"/>
                  </a:cubicBezTo>
                  <a:cubicBezTo>
                    <a:pt x="12721" y="28522"/>
                    <a:pt x="20343" y="26590"/>
                    <a:pt x="30453" y="26590"/>
                  </a:cubicBezTo>
                  <a:lnTo>
                    <a:pt x="46028" y="26590"/>
                  </a:lnTo>
                  <a:lnTo>
                    <a:pt x="46028" y="25511"/>
                  </a:lnTo>
                  <a:cubicBezTo>
                    <a:pt x="46028" y="20395"/>
                    <a:pt x="44340" y="16445"/>
                    <a:pt x="40964" y="13661"/>
                  </a:cubicBezTo>
                  <a:cubicBezTo>
                    <a:pt x="37623" y="10841"/>
                    <a:pt x="32907" y="9432"/>
                    <a:pt x="26816" y="9432"/>
                  </a:cubicBezTo>
                  <a:cubicBezTo>
                    <a:pt x="22953" y="9432"/>
                    <a:pt x="19194" y="9902"/>
                    <a:pt x="15523" y="10824"/>
                  </a:cubicBezTo>
                  <a:cubicBezTo>
                    <a:pt x="11851" y="11746"/>
                    <a:pt x="8336" y="13138"/>
                    <a:pt x="4942" y="14983"/>
                  </a:cubicBezTo>
                  <a:lnTo>
                    <a:pt x="4942" y="4716"/>
                  </a:lnTo>
                  <a:cubicBezTo>
                    <a:pt x="9014" y="3150"/>
                    <a:pt x="12965" y="1984"/>
                    <a:pt x="16793" y="1218"/>
                  </a:cubicBezTo>
                  <a:cubicBezTo>
                    <a:pt x="20621" y="400"/>
                    <a:pt x="24345" y="0"/>
                    <a:pt x="27965" y="0"/>
                  </a:cubicBezTo>
                  <a:cubicBezTo>
                    <a:pt x="37762" y="0"/>
                    <a:pt x="45071" y="2541"/>
                    <a:pt x="49909" y="7622"/>
                  </a:cubicBezTo>
                  <a:cubicBezTo>
                    <a:pt x="54729" y="12686"/>
                    <a:pt x="57148" y="20378"/>
                    <a:pt x="57148" y="30697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920C3856-28E7-8EE9-D958-79C07F61E862}"/>
                </a:ext>
              </a:extLst>
            </p:cNvPr>
            <p:cNvSpPr/>
            <p:nvPr/>
          </p:nvSpPr>
          <p:spPr>
            <a:xfrm>
              <a:off x="5813472" y="3487879"/>
              <a:ext cx="39641" cy="69311"/>
            </a:xfrm>
            <a:custGeom>
              <a:avLst/>
              <a:gdLst>
                <a:gd name="connsiteX0" fmla="*/ 39642 w 39641"/>
                <a:gd name="connsiteY0" fmla="*/ 12025 h 69311"/>
                <a:gd name="connsiteX1" fmla="*/ 35535 w 39641"/>
                <a:gd name="connsiteY1" fmla="*/ 10459 h 69311"/>
                <a:gd name="connsiteX2" fmla="*/ 30697 w 39641"/>
                <a:gd name="connsiteY2" fmla="*/ 9919 h 69311"/>
                <a:gd name="connsiteX3" fmla="*/ 16201 w 39641"/>
                <a:gd name="connsiteY3" fmla="*/ 16079 h 69311"/>
                <a:gd name="connsiteX4" fmla="*/ 11172 w 39641"/>
                <a:gd name="connsiteY4" fmla="*/ 33655 h 69311"/>
                <a:gd name="connsiteX5" fmla="*/ 11172 w 39641"/>
                <a:gd name="connsiteY5" fmla="*/ 69312 h 69311"/>
                <a:gd name="connsiteX6" fmla="*/ 0 w 39641"/>
                <a:gd name="connsiteY6" fmla="*/ 69312 h 69311"/>
                <a:gd name="connsiteX7" fmla="*/ 0 w 39641"/>
                <a:gd name="connsiteY7" fmla="*/ 1636 h 69311"/>
                <a:gd name="connsiteX8" fmla="*/ 11172 w 39641"/>
                <a:gd name="connsiteY8" fmla="*/ 1636 h 69311"/>
                <a:gd name="connsiteX9" fmla="*/ 11172 w 39641"/>
                <a:gd name="connsiteY9" fmla="*/ 12147 h 69311"/>
                <a:gd name="connsiteX10" fmla="*/ 20308 w 39641"/>
                <a:gd name="connsiteY10" fmla="*/ 3028 h 69311"/>
                <a:gd name="connsiteX11" fmla="*/ 33951 w 39641"/>
                <a:gd name="connsiteY11" fmla="*/ 0 h 69311"/>
                <a:gd name="connsiteX12" fmla="*/ 36492 w 39641"/>
                <a:gd name="connsiteY12" fmla="*/ 191 h 69311"/>
                <a:gd name="connsiteX13" fmla="*/ 39572 w 39641"/>
                <a:gd name="connsiteY13" fmla="*/ 609 h 69311"/>
                <a:gd name="connsiteX14" fmla="*/ 39642 w 39641"/>
                <a:gd name="connsiteY14" fmla="*/ 12025 h 6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641" h="69311">
                  <a:moveTo>
                    <a:pt x="39642" y="12025"/>
                  </a:moveTo>
                  <a:cubicBezTo>
                    <a:pt x="38389" y="11311"/>
                    <a:pt x="37014" y="10789"/>
                    <a:pt x="35535" y="10459"/>
                  </a:cubicBezTo>
                  <a:cubicBezTo>
                    <a:pt x="34090" y="10093"/>
                    <a:pt x="32472" y="9919"/>
                    <a:pt x="30697" y="9919"/>
                  </a:cubicBezTo>
                  <a:cubicBezTo>
                    <a:pt x="24415" y="9919"/>
                    <a:pt x="19577" y="11973"/>
                    <a:pt x="16201" y="16079"/>
                  </a:cubicBezTo>
                  <a:cubicBezTo>
                    <a:pt x="12843" y="20151"/>
                    <a:pt x="11172" y="26016"/>
                    <a:pt x="11172" y="33655"/>
                  </a:cubicBezTo>
                  <a:lnTo>
                    <a:pt x="11172" y="69312"/>
                  </a:lnTo>
                  <a:lnTo>
                    <a:pt x="0" y="69312"/>
                  </a:lnTo>
                  <a:lnTo>
                    <a:pt x="0" y="1636"/>
                  </a:lnTo>
                  <a:lnTo>
                    <a:pt x="11172" y="1636"/>
                  </a:lnTo>
                  <a:lnTo>
                    <a:pt x="11172" y="12147"/>
                  </a:lnTo>
                  <a:cubicBezTo>
                    <a:pt x="13521" y="8040"/>
                    <a:pt x="16567" y="4994"/>
                    <a:pt x="20308" y="3028"/>
                  </a:cubicBezTo>
                  <a:cubicBezTo>
                    <a:pt x="24050" y="1009"/>
                    <a:pt x="28609" y="0"/>
                    <a:pt x="33951" y="0"/>
                  </a:cubicBezTo>
                  <a:cubicBezTo>
                    <a:pt x="34717" y="0"/>
                    <a:pt x="35570" y="70"/>
                    <a:pt x="36492" y="191"/>
                  </a:cubicBezTo>
                  <a:cubicBezTo>
                    <a:pt x="37414" y="278"/>
                    <a:pt x="38441" y="418"/>
                    <a:pt x="39572" y="609"/>
                  </a:cubicBezTo>
                  <a:lnTo>
                    <a:pt x="39642" y="12025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3373D96A-C8EE-B0FD-1502-ED7943369955}"/>
                </a:ext>
              </a:extLst>
            </p:cNvPr>
            <p:cNvSpPr/>
            <p:nvPr/>
          </p:nvSpPr>
          <p:spPr>
            <a:xfrm>
              <a:off x="5864773" y="3463172"/>
              <a:ext cx="11119" cy="94019"/>
            </a:xfrm>
            <a:custGeom>
              <a:avLst/>
              <a:gdLst>
                <a:gd name="connsiteX0" fmla="*/ 0 w 11119"/>
                <a:gd name="connsiteY0" fmla="*/ 26343 h 94019"/>
                <a:gd name="connsiteX1" fmla="*/ 11120 w 11119"/>
                <a:gd name="connsiteY1" fmla="*/ 26343 h 94019"/>
                <a:gd name="connsiteX2" fmla="*/ 11120 w 11119"/>
                <a:gd name="connsiteY2" fmla="*/ 94019 h 94019"/>
                <a:gd name="connsiteX3" fmla="*/ 0 w 11119"/>
                <a:gd name="connsiteY3" fmla="*/ 94019 h 94019"/>
                <a:gd name="connsiteX4" fmla="*/ 0 w 11119"/>
                <a:gd name="connsiteY4" fmla="*/ 26343 h 94019"/>
                <a:gd name="connsiteX5" fmla="*/ 0 w 11119"/>
                <a:gd name="connsiteY5" fmla="*/ 0 h 94019"/>
                <a:gd name="connsiteX6" fmla="*/ 11120 w 11119"/>
                <a:gd name="connsiteY6" fmla="*/ 0 h 94019"/>
                <a:gd name="connsiteX7" fmla="*/ 11120 w 11119"/>
                <a:gd name="connsiteY7" fmla="*/ 14075 h 94019"/>
                <a:gd name="connsiteX8" fmla="*/ 0 w 11119"/>
                <a:gd name="connsiteY8" fmla="*/ 14075 h 94019"/>
                <a:gd name="connsiteX9" fmla="*/ 0 w 11119"/>
                <a:gd name="connsiteY9" fmla="*/ 0 h 9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19" h="94019">
                  <a:moveTo>
                    <a:pt x="0" y="26343"/>
                  </a:moveTo>
                  <a:lnTo>
                    <a:pt x="11120" y="26343"/>
                  </a:lnTo>
                  <a:lnTo>
                    <a:pt x="11120" y="94019"/>
                  </a:lnTo>
                  <a:lnTo>
                    <a:pt x="0" y="94019"/>
                  </a:lnTo>
                  <a:lnTo>
                    <a:pt x="0" y="26343"/>
                  </a:lnTo>
                  <a:moveTo>
                    <a:pt x="0" y="0"/>
                  </a:moveTo>
                  <a:lnTo>
                    <a:pt x="11120" y="0"/>
                  </a:lnTo>
                  <a:lnTo>
                    <a:pt x="11120" y="14075"/>
                  </a:lnTo>
                  <a:lnTo>
                    <a:pt x="0" y="14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1B9AEEE4-E2BA-CF2C-6DF1-B25B956C13A7}"/>
                </a:ext>
              </a:extLst>
            </p:cNvPr>
            <p:cNvSpPr/>
            <p:nvPr/>
          </p:nvSpPr>
          <p:spPr>
            <a:xfrm>
              <a:off x="5890806" y="3470301"/>
              <a:ext cx="42234" cy="86889"/>
            </a:xfrm>
            <a:custGeom>
              <a:avLst/>
              <a:gdLst>
                <a:gd name="connsiteX0" fmla="*/ 19334 w 42234"/>
                <a:gd name="connsiteY0" fmla="*/ 0 h 86889"/>
                <a:gd name="connsiteX1" fmla="*/ 19334 w 42234"/>
                <a:gd name="connsiteY1" fmla="*/ 19214 h 86889"/>
                <a:gd name="connsiteX2" fmla="*/ 42234 w 42234"/>
                <a:gd name="connsiteY2" fmla="*/ 19214 h 86889"/>
                <a:gd name="connsiteX3" fmla="*/ 42234 w 42234"/>
                <a:gd name="connsiteY3" fmla="*/ 27862 h 86889"/>
                <a:gd name="connsiteX4" fmla="*/ 19334 w 42234"/>
                <a:gd name="connsiteY4" fmla="*/ 27862 h 86889"/>
                <a:gd name="connsiteX5" fmla="*/ 19334 w 42234"/>
                <a:gd name="connsiteY5" fmla="*/ 64598 h 86889"/>
                <a:gd name="connsiteX6" fmla="*/ 21578 w 42234"/>
                <a:gd name="connsiteY6" fmla="*/ 75230 h 86889"/>
                <a:gd name="connsiteX7" fmla="*/ 30819 w 42234"/>
                <a:gd name="connsiteY7" fmla="*/ 77580 h 86889"/>
                <a:gd name="connsiteX8" fmla="*/ 42234 w 42234"/>
                <a:gd name="connsiteY8" fmla="*/ 77580 h 86889"/>
                <a:gd name="connsiteX9" fmla="*/ 42234 w 42234"/>
                <a:gd name="connsiteY9" fmla="*/ 86890 h 86889"/>
                <a:gd name="connsiteX10" fmla="*/ 30819 w 42234"/>
                <a:gd name="connsiteY10" fmla="*/ 86890 h 86889"/>
                <a:gd name="connsiteX11" fmla="*/ 13051 w 42234"/>
                <a:gd name="connsiteY11" fmla="*/ 82122 h 86889"/>
                <a:gd name="connsiteX12" fmla="*/ 8161 w 42234"/>
                <a:gd name="connsiteY12" fmla="*/ 64598 h 86889"/>
                <a:gd name="connsiteX13" fmla="*/ 8161 w 42234"/>
                <a:gd name="connsiteY13" fmla="*/ 27862 h 86889"/>
                <a:gd name="connsiteX14" fmla="*/ 0 w 42234"/>
                <a:gd name="connsiteY14" fmla="*/ 27862 h 86889"/>
                <a:gd name="connsiteX15" fmla="*/ 0 w 42234"/>
                <a:gd name="connsiteY15" fmla="*/ 19214 h 86889"/>
                <a:gd name="connsiteX16" fmla="*/ 8161 w 42234"/>
                <a:gd name="connsiteY16" fmla="*/ 19214 h 86889"/>
                <a:gd name="connsiteX17" fmla="*/ 8161 w 42234"/>
                <a:gd name="connsiteY17" fmla="*/ 0 h 86889"/>
                <a:gd name="connsiteX18" fmla="*/ 19334 w 42234"/>
                <a:gd name="connsiteY18" fmla="*/ 0 h 8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234" h="86889">
                  <a:moveTo>
                    <a:pt x="19334" y="0"/>
                  </a:moveTo>
                  <a:lnTo>
                    <a:pt x="19334" y="19214"/>
                  </a:lnTo>
                  <a:lnTo>
                    <a:pt x="42234" y="19214"/>
                  </a:lnTo>
                  <a:lnTo>
                    <a:pt x="42234" y="27862"/>
                  </a:lnTo>
                  <a:lnTo>
                    <a:pt x="19334" y="27862"/>
                  </a:lnTo>
                  <a:lnTo>
                    <a:pt x="19334" y="64598"/>
                  </a:lnTo>
                  <a:cubicBezTo>
                    <a:pt x="19334" y="70114"/>
                    <a:pt x="20082" y="73647"/>
                    <a:pt x="21578" y="75230"/>
                  </a:cubicBezTo>
                  <a:cubicBezTo>
                    <a:pt x="23110" y="76796"/>
                    <a:pt x="26190" y="77580"/>
                    <a:pt x="30819" y="77580"/>
                  </a:cubicBezTo>
                  <a:lnTo>
                    <a:pt x="42234" y="77580"/>
                  </a:lnTo>
                  <a:lnTo>
                    <a:pt x="42234" y="86890"/>
                  </a:lnTo>
                  <a:lnTo>
                    <a:pt x="30819" y="86890"/>
                  </a:lnTo>
                  <a:cubicBezTo>
                    <a:pt x="22240" y="86890"/>
                    <a:pt x="16323" y="85306"/>
                    <a:pt x="13051" y="82122"/>
                  </a:cubicBezTo>
                  <a:cubicBezTo>
                    <a:pt x="9797" y="78902"/>
                    <a:pt x="8161" y="73055"/>
                    <a:pt x="8161" y="64598"/>
                  </a:cubicBezTo>
                  <a:lnTo>
                    <a:pt x="8161" y="27862"/>
                  </a:lnTo>
                  <a:lnTo>
                    <a:pt x="0" y="27862"/>
                  </a:lnTo>
                  <a:lnTo>
                    <a:pt x="0" y="19214"/>
                  </a:lnTo>
                  <a:lnTo>
                    <a:pt x="8161" y="19214"/>
                  </a:lnTo>
                  <a:lnTo>
                    <a:pt x="8161" y="0"/>
                  </a:lnTo>
                  <a:lnTo>
                    <a:pt x="19334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30D0CB38-2013-8319-FD01-B117371E867C}"/>
                </a:ext>
              </a:extLst>
            </p:cNvPr>
            <p:cNvSpPr/>
            <p:nvPr/>
          </p:nvSpPr>
          <p:spPr>
            <a:xfrm>
              <a:off x="5947240" y="3463172"/>
              <a:ext cx="56678" cy="94019"/>
            </a:xfrm>
            <a:custGeom>
              <a:avLst/>
              <a:gdLst>
                <a:gd name="connsiteX0" fmla="*/ 56678 w 56678"/>
                <a:gd name="connsiteY0" fmla="*/ 53177 h 94019"/>
                <a:gd name="connsiteX1" fmla="*/ 56678 w 56678"/>
                <a:gd name="connsiteY1" fmla="*/ 94019 h 94019"/>
                <a:gd name="connsiteX2" fmla="*/ 45558 w 56678"/>
                <a:gd name="connsiteY2" fmla="*/ 94019 h 94019"/>
                <a:gd name="connsiteX3" fmla="*/ 45558 w 56678"/>
                <a:gd name="connsiteY3" fmla="*/ 53542 h 94019"/>
                <a:gd name="connsiteX4" fmla="*/ 41817 w 56678"/>
                <a:gd name="connsiteY4" fmla="*/ 39151 h 94019"/>
                <a:gd name="connsiteX5" fmla="*/ 30575 w 56678"/>
                <a:gd name="connsiteY5" fmla="*/ 34383 h 94019"/>
                <a:gd name="connsiteX6" fmla="*/ 16375 w 56678"/>
                <a:gd name="connsiteY6" fmla="*/ 40125 h 94019"/>
                <a:gd name="connsiteX7" fmla="*/ 11190 w 56678"/>
                <a:gd name="connsiteY7" fmla="*/ 55770 h 94019"/>
                <a:gd name="connsiteX8" fmla="*/ 11190 w 56678"/>
                <a:gd name="connsiteY8" fmla="*/ 94019 h 94019"/>
                <a:gd name="connsiteX9" fmla="*/ 0 w 56678"/>
                <a:gd name="connsiteY9" fmla="*/ 94019 h 94019"/>
                <a:gd name="connsiteX10" fmla="*/ 0 w 56678"/>
                <a:gd name="connsiteY10" fmla="*/ 0 h 94019"/>
                <a:gd name="connsiteX11" fmla="*/ 11190 w 56678"/>
                <a:gd name="connsiteY11" fmla="*/ 0 h 94019"/>
                <a:gd name="connsiteX12" fmla="*/ 11190 w 56678"/>
                <a:gd name="connsiteY12" fmla="*/ 36854 h 94019"/>
                <a:gd name="connsiteX13" fmla="*/ 20552 w 56678"/>
                <a:gd name="connsiteY13" fmla="*/ 27735 h 94019"/>
                <a:gd name="connsiteX14" fmla="*/ 33064 w 56678"/>
                <a:gd name="connsiteY14" fmla="*/ 24707 h 94019"/>
                <a:gd name="connsiteX15" fmla="*/ 50709 w 56678"/>
                <a:gd name="connsiteY15" fmla="*/ 31964 h 94019"/>
                <a:gd name="connsiteX16" fmla="*/ 56678 w 56678"/>
                <a:gd name="connsiteY16" fmla="*/ 53177 h 9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678" h="94019">
                  <a:moveTo>
                    <a:pt x="56678" y="53177"/>
                  </a:moveTo>
                  <a:lnTo>
                    <a:pt x="56678" y="94019"/>
                  </a:lnTo>
                  <a:lnTo>
                    <a:pt x="45558" y="94019"/>
                  </a:lnTo>
                  <a:lnTo>
                    <a:pt x="45558" y="53542"/>
                  </a:lnTo>
                  <a:cubicBezTo>
                    <a:pt x="45558" y="47121"/>
                    <a:pt x="44305" y="42335"/>
                    <a:pt x="41817" y="39151"/>
                  </a:cubicBezTo>
                  <a:cubicBezTo>
                    <a:pt x="39328" y="35966"/>
                    <a:pt x="35570" y="34383"/>
                    <a:pt x="30575" y="34383"/>
                  </a:cubicBezTo>
                  <a:cubicBezTo>
                    <a:pt x="24572" y="34383"/>
                    <a:pt x="19838" y="36297"/>
                    <a:pt x="16375" y="40125"/>
                  </a:cubicBezTo>
                  <a:cubicBezTo>
                    <a:pt x="12912" y="43954"/>
                    <a:pt x="11190" y="49174"/>
                    <a:pt x="11190" y="55770"/>
                  </a:cubicBezTo>
                  <a:lnTo>
                    <a:pt x="11190" y="94019"/>
                  </a:lnTo>
                  <a:lnTo>
                    <a:pt x="0" y="94019"/>
                  </a:lnTo>
                  <a:lnTo>
                    <a:pt x="0" y="0"/>
                  </a:lnTo>
                  <a:lnTo>
                    <a:pt x="11190" y="0"/>
                  </a:lnTo>
                  <a:lnTo>
                    <a:pt x="11190" y="36854"/>
                  </a:lnTo>
                  <a:cubicBezTo>
                    <a:pt x="13852" y="32799"/>
                    <a:pt x="16967" y="29754"/>
                    <a:pt x="20552" y="27735"/>
                  </a:cubicBezTo>
                  <a:cubicBezTo>
                    <a:pt x="24171" y="25717"/>
                    <a:pt x="28348" y="24707"/>
                    <a:pt x="33064" y="24707"/>
                  </a:cubicBezTo>
                  <a:cubicBezTo>
                    <a:pt x="40843" y="24707"/>
                    <a:pt x="46724" y="27126"/>
                    <a:pt x="50709" y="31964"/>
                  </a:cubicBezTo>
                  <a:cubicBezTo>
                    <a:pt x="54694" y="36749"/>
                    <a:pt x="56678" y="43832"/>
                    <a:pt x="56678" y="53177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65B831D4-00C1-D146-596E-601D2D6D93BF}"/>
                </a:ext>
              </a:extLst>
            </p:cNvPr>
            <p:cNvSpPr/>
            <p:nvPr/>
          </p:nvSpPr>
          <p:spPr>
            <a:xfrm>
              <a:off x="6025671" y="3487879"/>
              <a:ext cx="98790" cy="69311"/>
            </a:xfrm>
            <a:custGeom>
              <a:avLst/>
              <a:gdLst>
                <a:gd name="connsiteX0" fmla="*/ 53111 w 98790"/>
                <a:gd name="connsiteY0" fmla="*/ 14635 h 69311"/>
                <a:gd name="connsiteX1" fmla="*/ 63082 w 98790"/>
                <a:gd name="connsiteY1" fmla="*/ 3567 h 69311"/>
                <a:gd name="connsiteX2" fmla="*/ 76743 w 98790"/>
                <a:gd name="connsiteY2" fmla="*/ 0 h 69311"/>
                <a:gd name="connsiteX3" fmla="*/ 93066 w 98790"/>
                <a:gd name="connsiteY3" fmla="*/ 7431 h 69311"/>
                <a:gd name="connsiteX4" fmla="*/ 98791 w 98790"/>
                <a:gd name="connsiteY4" fmla="*/ 28470 h 69311"/>
                <a:gd name="connsiteX5" fmla="*/ 98791 w 98790"/>
                <a:gd name="connsiteY5" fmla="*/ 69312 h 69311"/>
                <a:gd name="connsiteX6" fmla="*/ 87619 w 98790"/>
                <a:gd name="connsiteY6" fmla="*/ 69312 h 69311"/>
                <a:gd name="connsiteX7" fmla="*/ 87619 w 98790"/>
                <a:gd name="connsiteY7" fmla="*/ 28835 h 69311"/>
                <a:gd name="connsiteX8" fmla="*/ 84173 w 98790"/>
                <a:gd name="connsiteY8" fmla="*/ 14391 h 69311"/>
                <a:gd name="connsiteX9" fmla="*/ 73663 w 98790"/>
                <a:gd name="connsiteY9" fmla="*/ 9675 h 69311"/>
                <a:gd name="connsiteX10" fmla="*/ 60002 w 98790"/>
                <a:gd name="connsiteY10" fmla="*/ 15418 h 69311"/>
                <a:gd name="connsiteX11" fmla="*/ 54990 w 98790"/>
                <a:gd name="connsiteY11" fmla="*/ 31063 h 69311"/>
                <a:gd name="connsiteX12" fmla="*/ 54990 w 98790"/>
                <a:gd name="connsiteY12" fmla="*/ 69312 h 69311"/>
                <a:gd name="connsiteX13" fmla="*/ 43818 w 98790"/>
                <a:gd name="connsiteY13" fmla="*/ 69312 h 69311"/>
                <a:gd name="connsiteX14" fmla="*/ 43818 w 98790"/>
                <a:gd name="connsiteY14" fmla="*/ 28835 h 69311"/>
                <a:gd name="connsiteX15" fmla="*/ 40373 w 98790"/>
                <a:gd name="connsiteY15" fmla="*/ 14391 h 69311"/>
                <a:gd name="connsiteX16" fmla="*/ 29740 w 98790"/>
                <a:gd name="connsiteY16" fmla="*/ 9675 h 69311"/>
                <a:gd name="connsiteX17" fmla="*/ 16201 w 98790"/>
                <a:gd name="connsiteY17" fmla="*/ 15470 h 69311"/>
                <a:gd name="connsiteX18" fmla="*/ 11190 w 98790"/>
                <a:gd name="connsiteY18" fmla="*/ 31063 h 69311"/>
                <a:gd name="connsiteX19" fmla="*/ 11190 w 98790"/>
                <a:gd name="connsiteY19" fmla="*/ 69312 h 69311"/>
                <a:gd name="connsiteX20" fmla="*/ 0 w 98790"/>
                <a:gd name="connsiteY20" fmla="*/ 69312 h 69311"/>
                <a:gd name="connsiteX21" fmla="*/ 0 w 98790"/>
                <a:gd name="connsiteY21" fmla="*/ 1636 h 69311"/>
                <a:gd name="connsiteX22" fmla="*/ 11190 w 98790"/>
                <a:gd name="connsiteY22" fmla="*/ 1636 h 69311"/>
                <a:gd name="connsiteX23" fmla="*/ 11190 w 98790"/>
                <a:gd name="connsiteY23" fmla="*/ 12147 h 69311"/>
                <a:gd name="connsiteX24" fmla="*/ 20308 w 98790"/>
                <a:gd name="connsiteY24" fmla="*/ 2958 h 69311"/>
                <a:gd name="connsiteX25" fmla="*/ 32942 w 98790"/>
                <a:gd name="connsiteY25" fmla="*/ 0 h 69311"/>
                <a:gd name="connsiteX26" fmla="*/ 45437 w 98790"/>
                <a:gd name="connsiteY26" fmla="*/ 3759 h 69311"/>
                <a:gd name="connsiteX27" fmla="*/ 53111 w 98790"/>
                <a:gd name="connsiteY27" fmla="*/ 14635 h 6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8790" h="69311">
                  <a:moveTo>
                    <a:pt x="53111" y="14635"/>
                  </a:moveTo>
                  <a:cubicBezTo>
                    <a:pt x="55895" y="9641"/>
                    <a:pt x="59219" y="5951"/>
                    <a:pt x="63082" y="3567"/>
                  </a:cubicBezTo>
                  <a:cubicBezTo>
                    <a:pt x="66963" y="1183"/>
                    <a:pt x="71505" y="0"/>
                    <a:pt x="76743" y="0"/>
                  </a:cubicBezTo>
                  <a:cubicBezTo>
                    <a:pt x="83791" y="0"/>
                    <a:pt x="89237" y="2471"/>
                    <a:pt x="93066" y="7431"/>
                  </a:cubicBezTo>
                  <a:cubicBezTo>
                    <a:pt x="96877" y="12355"/>
                    <a:pt x="98791" y="19368"/>
                    <a:pt x="98791" y="28470"/>
                  </a:cubicBezTo>
                  <a:lnTo>
                    <a:pt x="98791" y="69312"/>
                  </a:lnTo>
                  <a:lnTo>
                    <a:pt x="87619" y="69312"/>
                  </a:lnTo>
                  <a:lnTo>
                    <a:pt x="87619" y="28835"/>
                  </a:lnTo>
                  <a:cubicBezTo>
                    <a:pt x="87619" y="22344"/>
                    <a:pt x="86471" y="17541"/>
                    <a:pt x="84173" y="14391"/>
                  </a:cubicBezTo>
                  <a:cubicBezTo>
                    <a:pt x="81876" y="11242"/>
                    <a:pt x="78378" y="9675"/>
                    <a:pt x="73663" y="9675"/>
                  </a:cubicBezTo>
                  <a:cubicBezTo>
                    <a:pt x="67902" y="9675"/>
                    <a:pt x="63343" y="11590"/>
                    <a:pt x="60002" y="15418"/>
                  </a:cubicBezTo>
                  <a:cubicBezTo>
                    <a:pt x="56661" y="19247"/>
                    <a:pt x="54990" y="24467"/>
                    <a:pt x="54990" y="31063"/>
                  </a:cubicBezTo>
                  <a:lnTo>
                    <a:pt x="54990" y="69312"/>
                  </a:lnTo>
                  <a:lnTo>
                    <a:pt x="43818" y="69312"/>
                  </a:lnTo>
                  <a:lnTo>
                    <a:pt x="43818" y="28835"/>
                  </a:lnTo>
                  <a:cubicBezTo>
                    <a:pt x="43818" y="22309"/>
                    <a:pt x="42670" y="17489"/>
                    <a:pt x="40373" y="14391"/>
                  </a:cubicBezTo>
                  <a:cubicBezTo>
                    <a:pt x="38076" y="11242"/>
                    <a:pt x="34526" y="9675"/>
                    <a:pt x="29740" y="9675"/>
                  </a:cubicBezTo>
                  <a:cubicBezTo>
                    <a:pt x="24050" y="9675"/>
                    <a:pt x="19542" y="11607"/>
                    <a:pt x="16201" y="15470"/>
                  </a:cubicBezTo>
                  <a:cubicBezTo>
                    <a:pt x="12860" y="19299"/>
                    <a:pt x="11190" y="24502"/>
                    <a:pt x="11190" y="31063"/>
                  </a:cubicBezTo>
                  <a:lnTo>
                    <a:pt x="11190" y="69312"/>
                  </a:lnTo>
                  <a:lnTo>
                    <a:pt x="0" y="69312"/>
                  </a:lnTo>
                  <a:lnTo>
                    <a:pt x="0" y="1636"/>
                  </a:lnTo>
                  <a:lnTo>
                    <a:pt x="11190" y="1636"/>
                  </a:lnTo>
                  <a:lnTo>
                    <a:pt x="11190" y="12147"/>
                  </a:lnTo>
                  <a:cubicBezTo>
                    <a:pt x="13713" y="8005"/>
                    <a:pt x="16758" y="4942"/>
                    <a:pt x="20308" y="2958"/>
                  </a:cubicBezTo>
                  <a:cubicBezTo>
                    <a:pt x="23858" y="992"/>
                    <a:pt x="28070" y="0"/>
                    <a:pt x="32942" y="0"/>
                  </a:cubicBezTo>
                  <a:cubicBezTo>
                    <a:pt x="37849" y="0"/>
                    <a:pt x="42009" y="1253"/>
                    <a:pt x="45437" y="3759"/>
                  </a:cubicBezTo>
                  <a:cubicBezTo>
                    <a:pt x="48900" y="6247"/>
                    <a:pt x="51458" y="9884"/>
                    <a:pt x="53111" y="14635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DCE35D64-DAD7-7C17-79E3-2C8327FA5A7E}"/>
                </a:ext>
              </a:extLst>
            </p:cNvPr>
            <p:cNvSpPr/>
            <p:nvPr/>
          </p:nvSpPr>
          <p:spPr>
            <a:xfrm>
              <a:off x="6146649" y="3463172"/>
              <a:ext cx="11120" cy="94019"/>
            </a:xfrm>
            <a:custGeom>
              <a:avLst/>
              <a:gdLst>
                <a:gd name="connsiteX0" fmla="*/ 0 w 11120"/>
                <a:gd name="connsiteY0" fmla="*/ 26343 h 94019"/>
                <a:gd name="connsiteX1" fmla="*/ 11120 w 11120"/>
                <a:gd name="connsiteY1" fmla="*/ 26343 h 94019"/>
                <a:gd name="connsiteX2" fmla="*/ 11120 w 11120"/>
                <a:gd name="connsiteY2" fmla="*/ 94019 h 94019"/>
                <a:gd name="connsiteX3" fmla="*/ 0 w 11120"/>
                <a:gd name="connsiteY3" fmla="*/ 94019 h 94019"/>
                <a:gd name="connsiteX4" fmla="*/ 0 w 11120"/>
                <a:gd name="connsiteY4" fmla="*/ 26343 h 94019"/>
                <a:gd name="connsiteX5" fmla="*/ 0 w 11120"/>
                <a:gd name="connsiteY5" fmla="*/ 0 h 94019"/>
                <a:gd name="connsiteX6" fmla="*/ 11120 w 11120"/>
                <a:gd name="connsiteY6" fmla="*/ 0 h 94019"/>
                <a:gd name="connsiteX7" fmla="*/ 11120 w 11120"/>
                <a:gd name="connsiteY7" fmla="*/ 14075 h 94019"/>
                <a:gd name="connsiteX8" fmla="*/ 0 w 11120"/>
                <a:gd name="connsiteY8" fmla="*/ 14075 h 94019"/>
                <a:gd name="connsiteX9" fmla="*/ 0 w 11120"/>
                <a:gd name="connsiteY9" fmla="*/ 0 h 9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94019">
                  <a:moveTo>
                    <a:pt x="0" y="26343"/>
                  </a:moveTo>
                  <a:lnTo>
                    <a:pt x="11120" y="26343"/>
                  </a:lnTo>
                  <a:lnTo>
                    <a:pt x="11120" y="94019"/>
                  </a:lnTo>
                  <a:lnTo>
                    <a:pt x="0" y="94019"/>
                  </a:lnTo>
                  <a:lnTo>
                    <a:pt x="0" y="26343"/>
                  </a:lnTo>
                  <a:moveTo>
                    <a:pt x="0" y="0"/>
                  </a:moveTo>
                  <a:lnTo>
                    <a:pt x="11120" y="0"/>
                  </a:lnTo>
                  <a:lnTo>
                    <a:pt x="11120" y="14075"/>
                  </a:lnTo>
                  <a:lnTo>
                    <a:pt x="0" y="14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F8A5C115-CA4C-52C1-E6D8-14E32A0F5350}"/>
                </a:ext>
              </a:extLst>
            </p:cNvPr>
            <p:cNvSpPr/>
            <p:nvPr/>
          </p:nvSpPr>
          <p:spPr>
            <a:xfrm>
              <a:off x="6176076" y="3487879"/>
              <a:ext cx="51718" cy="71069"/>
            </a:xfrm>
            <a:custGeom>
              <a:avLst/>
              <a:gdLst>
                <a:gd name="connsiteX0" fmla="*/ 48099 w 51718"/>
                <a:gd name="connsiteY0" fmla="*/ 3637 h 71069"/>
                <a:gd name="connsiteX1" fmla="*/ 48099 w 51718"/>
                <a:gd name="connsiteY1" fmla="*/ 14148 h 71069"/>
                <a:gd name="connsiteX2" fmla="*/ 38302 w 51718"/>
                <a:gd name="connsiteY2" fmla="*/ 10511 h 71069"/>
                <a:gd name="connsiteX3" fmla="*/ 27791 w 51718"/>
                <a:gd name="connsiteY3" fmla="*/ 9310 h 71069"/>
                <a:gd name="connsiteX4" fmla="*/ 15348 w 51718"/>
                <a:gd name="connsiteY4" fmla="*/ 11851 h 71069"/>
                <a:gd name="connsiteX5" fmla="*/ 11224 w 51718"/>
                <a:gd name="connsiteY5" fmla="*/ 19455 h 71069"/>
                <a:gd name="connsiteX6" fmla="*/ 14200 w 51718"/>
                <a:gd name="connsiteY6" fmla="*/ 25563 h 71069"/>
                <a:gd name="connsiteX7" fmla="*/ 26103 w 51718"/>
                <a:gd name="connsiteY7" fmla="*/ 29740 h 71069"/>
                <a:gd name="connsiteX8" fmla="*/ 29896 w 51718"/>
                <a:gd name="connsiteY8" fmla="*/ 30575 h 71069"/>
                <a:gd name="connsiteX9" fmla="*/ 46707 w 51718"/>
                <a:gd name="connsiteY9" fmla="*/ 37762 h 71069"/>
                <a:gd name="connsiteX10" fmla="*/ 51718 w 51718"/>
                <a:gd name="connsiteY10" fmla="*/ 50640 h 71069"/>
                <a:gd name="connsiteX11" fmla="*/ 44218 w 51718"/>
                <a:gd name="connsiteY11" fmla="*/ 65570 h 71069"/>
                <a:gd name="connsiteX12" fmla="*/ 23736 w 51718"/>
                <a:gd name="connsiteY12" fmla="*/ 71070 h 71069"/>
                <a:gd name="connsiteX13" fmla="*/ 12373 w 51718"/>
                <a:gd name="connsiteY13" fmla="*/ 69973 h 71069"/>
                <a:gd name="connsiteX14" fmla="*/ 0 w 51718"/>
                <a:gd name="connsiteY14" fmla="*/ 66841 h 71069"/>
                <a:gd name="connsiteX15" fmla="*/ 0 w 51718"/>
                <a:gd name="connsiteY15" fmla="*/ 55356 h 71069"/>
                <a:gd name="connsiteX16" fmla="*/ 12147 w 51718"/>
                <a:gd name="connsiteY16" fmla="*/ 60193 h 71069"/>
                <a:gd name="connsiteX17" fmla="*/ 23979 w 51718"/>
                <a:gd name="connsiteY17" fmla="*/ 61760 h 71069"/>
                <a:gd name="connsiteX18" fmla="*/ 36074 w 51718"/>
                <a:gd name="connsiteY18" fmla="*/ 59097 h 71069"/>
                <a:gd name="connsiteX19" fmla="*/ 40303 w 51718"/>
                <a:gd name="connsiteY19" fmla="*/ 51492 h 71069"/>
                <a:gd name="connsiteX20" fmla="*/ 37223 w 51718"/>
                <a:gd name="connsiteY20" fmla="*/ 44532 h 71069"/>
                <a:gd name="connsiteX21" fmla="*/ 23858 w 51718"/>
                <a:gd name="connsiteY21" fmla="*/ 39885 h 71069"/>
                <a:gd name="connsiteX22" fmla="*/ 19995 w 51718"/>
                <a:gd name="connsiteY22" fmla="*/ 38980 h 71069"/>
                <a:gd name="connsiteX23" fmla="*/ 5064 w 51718"/>
                <a:gd name="connsiteY23" fmla="*/ 32333 h 71069"/>
                <a:gd name="connsiteX24" fmla="*/ 470 w 51718"/>
                <a:gd name="connsiteY24" fmla="*/ 19943 h 71069"/>
                <a:gd name="connsiteX25" fmla="*/ 7239 w 51718"/>
                <a:gd name="connsiteY25" fmla="*/ 5203 h 71069"/>
                <a:gd name="connsiteX26" fmla="*/ 26451 w 51718"/>
                <a:gd name="connsiteY26" fmla="*/ 0 h 71069"/>
                <a:gd name="connsiteX27" fmla="*/ 38058 w 51718"/>
                <a:gd name="connsiteY27" fmla="*/ 905 h 71069"/>
                <a:gd name="connsiteX28" fmla="*/ 48099 w 51718"/>
                <a:gd name="connsiteY28" fmla="*/ 3637 h 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718" h="71069">
                  <a:moveTo>
                    <a:pt x="48099" y="3637"/>
                  </a:moveTo>
                  <a:lnTo>
                    <a:pt x="48099" y="14148"/>
                  </a:lnTo>
                  <a:cubicBezTo>
                    <a:pt x="44949" y="12529"/>
                    <a:pt x="41695" y="11329"/>
                    <a:pt x="38302" y="10511"/>
                  </a:cubicBezTo>
                  <a:cubicBezTo>
                    <a:pt x="34908" y="9710"/>
                    <a:pt x="31410" y="9310"/>
                    <a:pt x="27791" y="9310"/>
                  </a:cubicBezTo>
                  <a:cubicBezTo>
                    <a:pt x="22274" y="9310"/>
                    <a:pt x="18115" y="10163"/>
                    <a:pt x="15348" y="11851"/>
                  </a:cubicBezTo>
                  <a:cubicBezTo>
                    <a:pt x="12599" y="13539"/>
                    <a:pt x="11224" y="16079"/>
                    <a:pt x="11224" y="19455"/>
                  </a:cubicBezTo>
                  <a:cubicBezTo>
                    <a:pt x="11224" y="22048"/>
                    <a:pt x="12216" y="24084"/>
                    <a:pt x="14200" y="25563"/>
                  </a:cubicBezTo>
                  <a:cubicBezTo>
                    <a:pt x="16166" y="27008"/>
                    <a:pt x="20134" y="28400"/>
                    <a:pt x="26103" y="29740"/>
                  </a:cubicBezTo>
                  <a:lnTo>
                    <a:pt x="29896" y="30575"/>
                  </a:lnTo>
                  <a:cubicBezTo>
                    <a:pt x="37797" y="32263"/>
                    <a:pt x="43400" y="34665"/>
                    <a:pt x="46707" y="37762"/>
                  </a:cubicBezTo>
                  <a:cubicBezTo>
                    <a:pt x="50048" y="40825"/>
                    <a:pt x="51718" y="45123"/>
                    <a:pt x="51718" y="50640"/>
                  </a:cubicBezTo>
                  <a:cubicBezTo>
                    <a:pt x="51718" y="56922"/>
                    <a:pt x="49212" y="61899"/>
                    <a:pt x="44218" y="65570"/>
                  </a:cubicBezTo>
                  <a:cubicBezTo>
                    <a:pt x="39258" y="69242"/>
                    <a:pt x="32437" y="71070"/>
                    <a:pt x="23736" y="71070"/>
                  </a:cubicBezTo>
                  <a:cubicBezTo>
                    <a:pt x="20116" y="71070"/>
                    <a:pt x="16323" y="70704"/>
                    <a:pt x="12373" y="69973"/>
                  </a:cubicBezTo>
                  <a:cubicBezTo>
                    <a:pt x="8475" y="69295"/>
                    <a:pt x="4350" y="68250"/>
                    <a:pt x="0" y="66841"/>
                  </a:cubicBezTo>
                  <a:lnTo>
                    <a:pt x="0" y="55356"/>
                  </a:lnTo>
                  <a:cubicBezTo>
                    <a:pt x="4107" y="57496"/>
                    <a:pt x="8161" y="59097"/>
                    <a:pt x="12147" y="60193"/>
                  </a:cubicBezTo>
                  <a:cubicBezTo>
                    <a:pt x="16132" y="61237"/>
                    <a:pt x="20064" y="61760"/>
                    <a:pt x="23979" y="61760"/>
                  </a:cubicBezTo>
                  <a:cubicBezTo>
                    <a:pt x="29217" y="61760"/>
                    <a:pt x="33255" y="60872"/>
                    <a:pt x="36074" y="59097"/>
                  </a:cubicBezTo>
                  <a:cubicBezTo>
                    <a:pt x="38893" y="57287"/>
                    <a:pt x="40303" y="54747"/>
                    <a:pt x="40303" y="51492"/>
                  </a:cubicBezTo>
                  <a:cubicBezTo>
                    <a:pt x="40303" y="48464"/>
                    <a:pt x="39276" y="46150"/>
                    <a:pt x="37223" y="44532"/>
                  </a:cubicBezTo>
                  <a:cubicBezTo>
                    <a:pt x="35204" y="42913"/>
                    <a:pt x="30749" y="41364"/>
                    <a:pt x="23858" y="39885"/>
                  </a:cubicBezTo>
                  <a:lnTo>
                    <a:pt x="19995" y="38980"/>
                  </a:lnTo>
                  <a:cubicBezTo>
                    <a:pt x="13103" y="37536"/>
                    <a:pt x="8127" y="35308"/>
                    <a:pt x="5064" y="32333"/>
                  </a:cubicBezTo>
                  <a:cubicBezTo>
                    <a:pt x="2001" y="29322"/>
                    <a:pt x="470" y="25181"/>
                    <a:pt x="470" y="19943"/>
                  </a:cubicBezTo>
                  <a:cubicBezTo>
                    <a:pt x="470" y="13591"/>
                    <a:pt x="2732" y="8666"/>
                    <a:pt x="7239" y="5203"/>
                  </a:cubicBezTo>
                  <a:cubicBezTo>
                    <a:pt x="11746" y="1740"/>
                    <a:pt x="18150" y="0"/>
                    <a:pt x="26451" y="0"/>
                  </a:cubicBezTo>
                  <a:cubicBezTo>
                    <a:pt x="30575" y="0"/>
                    <a:pt x="34438" y="296"/>
                    <a:pt x="38058" y="905"/>
                  </a:cubicBezTo>
                  <a:cubicBezTo>
                    <a:pt x="41695" y="1514"/>
                    <a:pt x="45036" y="2419"/>
                    <a:pt x="48099" y="3637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8C2D5DC9-478B-4696-52E9-1CDF6736592B}"/>
                </a:ext>
              </a:extLst>
            </p:cNvPr>
            <p:cNvSpPr/>
            <p:nvPr/>
          </p:nvSpPr>
          <p:spPr>
            <a:xfrm>
              <a:off x="6240654" y="3487879"/>
              <a:ext cx="53545" cy="71069"/>
            </a:xfrm>
            <a:custGeom>
              <a:avLst/>
              <a:gdLst>
                <a:gd name="connsiteX0" fmla="*/ 53546 w 53545"/>
                <a:gd name="connsiteY0" fmla="*/ 4229 h 71069"/>
                <a:gd name="connsiteX1" fmla="*/ 53546 w 53545"/>
                <a:gd name="connsiteY1" fmla="*/ 14635 h 71069"/>
                <a:gd name="connsiteX2" fmla="*/ 44062 w 53545"/>
                <a:gd name="connsiteY2" fmla="*/ 10754 h 71069"/>
                <a:gd name="connsiteX3" fmla="*/ 34508 w 53545"/>
                <a:gd name="connsiteY3" fmla="*/ 9432 h 71069"/>
                <a:gd name="connsiteX4" fmla="*/ 17715 w 53545"/>
                <a:gd name="connsiteY4" fmla="*/ 16323 h 71069"/>
                <a:gd name="connsiteX5" fmla="*/ 11729 w 53545"/>
                <a:gd name="connsiteY5" fmla="*/ 35535 h 71069"/>
                <a:gd name="connsiteX6" fmla="*/ 17715 w 53545"/>
                <a:gd name="connsiteY6" fmla="*/ 54816 h 71069"/>
                <a:gd name="connsiteX7" fmla="*/ 34508 w 53545"/>
                <a:gd name="connsiteY7" fmla="*/ 61638 h 71069"/>
                <a:gd name="connsiteX8" fmla="*/ 44062 w 53545"/>
                <a:gd name="connsiteY8" fmla="*/ 60367 h 71069"/>
                <a:gd name="connsiteX9" fmla="*/ 53546 w 53545"/>
                <a:gd name="connsiteY9" fmla="*/ 56434 h 71069"/>
                <a:gd name="connsiteX10" fmla="*/ 53546 w 53545"/>
                <a:gd name="connsiteY10" fmla="*/ 66719 h 71069"/>
                <a:gd name="connsiteX11" fmla="*/ 43870 w 53545"/>
                <a:gd name="connsiteY11" fmla="*/ 69973 h 71069"/>
                <a:gd name="connsiteX12" fmla="*/ 33308 w 53545"/>
                <a:gd name="connsiteY12" fmla="*/ 71070 h 71069"/>
                <a:gd name="connsiteX13" fmla="*/ 9014 w 53545"/>
                <a:gd name="connsiteY13" fmla="*/ 61464 h 71069"/>
                <a:gd name="connsiteX14" fmla="*/ 0 w 53545"/>
                <a:gd name="connsiteY14" fmla="*/ 35535 h 71069"/>
                <a:gd name="connsiteX15" fmla="*/ 9066 w 53545"/>
                <a:gd name="connsiteY15" fmla="*/ 9484 h 71069"/>
                <a:gd name="connsiteX16" fmla="*/ 34021 w 53545"/>
                <a:gd name="connsiteY16" fmla="*/ 0 h 71069"/>
                <a:gd name="connsiteX17" fmla="*/ 44062 w 53545"/>
                <a:gd name="connsiteY17" fmla="*/ 1096 h 71069"/>
                <a:gd name="connsiteX18" fmla="*/ 53546 w 53545"/>
                <a:gd name="connsiteY18" fmla="*/ 4229 h 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545" h="71069">
                  <a:moveTo>
                    <a:pt x="53546" y="4229"/>
                  </a:moveTo>
                  <a:lnTo>
                    <a:pt x="53546" y="14635"/>
                  </a:lnTo>
                  <a:cubicBezTo>
                    <a:pt x="50396" y="12895"/>
                    <a:pt x="47247" y="11607"/>
                    <a:pt x="44062" y="10754"/>
                  </a:cubicBezTo>
                  <a:cubicBezTo>
                    <a:pt x="40912" y="9867"/>
                    <a:pt x="37727" y="9432"/>
                    <a:pt x="34508" y="9432"/>
                  </a:cubicBezTo>
                  <a:cubicBezTo>
                    <a:pt x="27304" y="9432"/>
                    <a:pt x="21700" y="11729"/>
                    <a:pt x="17715" y="16323"/>
                  </a:cubicBezTo>
                  <a:cubicBezTo>
                    <a:pt x="13730" y="20865"/>
                    <a:pt x="11729" y="27269"/>
                    <a:pt x="11729" y="35535"/>
                  </a:cubicBezTo>
                  <a:cubicBezTo>
                    <a:pt x="11729" y="43801"/>
                    <a:pt x="13730" y="50222"/>
                    <a:pt x="17715" y="54816"/>
                  </a:cubicBezTo>
                  <a:cubicBezTo>
                    <a:pt x="21700" y="59358"/>
                    <a:pt x="27304" y="61638"/>
                    <a:pt x="34508" y="61638"/>
                  </a:cubicBezTo>
                  <a:cubicBezTo>
                    <a:pt x="37727" y="61638"/>
                    <a:pt x="40912" y="61220"/>
                    <a:pt x="44062" y="60367"/>
                  </a:cubicBezTo>
                  <a:cubicBezTo>
                    <a:pt x="47247" y="59480"/>
                    <a:pt x="50396" y="58175"/>
                    <a:pt x="53546" y="56434"/>
                  </a:cubicBezTo>
                  <a:lnTo>
                    <a:pt x="53546" y="66719"/>
                  </a:lnTo>
                  <a:cubicBezTo>
                    <a:pt x="50431" y="68163"/>
                    <a:pt x="47212" y="69260"/>
                    <a:pt x="43870" y="69973"/>
                  </a:cubicBezTo>
                  <a:cubicBezTo>
                    <a:pt x="40581" y="70704"/>
                    <a:pt x="37049" y="71070"/>
                    <a:pt x="33308" y="71070"/>
                  </a:cubicBezTo>
                  <a:cubicBezTo>
                    <a:pt x="23110" y="71070"/>
                    <a:pt x="15018" y="67868"/>
                    <a:pt x="9014" y="61464"/>
                  </a:cubicBezTo>
                  <a:cubicBezTo>
                    <a:pt x="3011" y="55042"/>
                    <a:pt x="0" y="46411"/>
                    <a:pt x="0" y="35535"/>
                  </a:cubicBezTo>
                  <a:cubicBezTo>
                    <a:pt x="0" y="24502"/>
                    <a:pt x="3028" y="15818"/>
                    <a:pt x="9066" y="9484"/>
                  </a:cubicBezTo>
                  <a:cubicBezTo>
                    <a:pt x="15157" y="3167"/>
                    <a:pt x="23475" y="0"/>
                    <a:pt x="34021" y="0"/>
                  </a:cubicBezTo>
                  <a:cubicBezTo>
                    <a:pt x="37449" y="0"/>
                    <a:pt x="40790" y="365"/>
                    <a:pt x="44062" y="1096"/>
                  </a:cubicBezTo>
                  <a:cubicBezTo>
                    <a:pt x="47316" y="1775"/>
                    <a:pt x="50483" y="2819"/>
                    <a:pt x="53546" y="4229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ACF40D9A-DAE4-D563-215A-52229A57B745}"/>
                </a:ext>
              </a:extLst>
            </p:cNvPr>
            <p:cNvSpPr/>
            <p:nvPr/>
          </p:nvSpPr>
          <p:spPr>
            <a:xfrm>
              <a:off x="6313116" y="3463172"/>
              <a:ext cx="56677" cy="94019"/>
            </a:xfrm>
            <a:custGeom>
              <a:avLst/>
              <a:gdLst>
                <a:gd name="connsiteX0" fmla="*/ 56678 w 56677"/>
                <a:gd name="connsiteY0" fmla="*/ 53177 h 94019"/>
                <a:gd name="connsiteX1" fmla="*/ 56678 w 56677"/>
                <a:gd name="connsiteY1" fmla="*/ 94019 h 94019"/>
                <a:gd name="connsiteX2" fmla="*/ 45558 w 56677"/>
                <a:gd name="connsiteY2" fmla="*/ 94019 h 94019"/>
                <a:gd name="connsiteX3" fmla="*/ 45558 w 56677"/>
                <a:gd name="connsiteY3" fmla="*/ 53542 h 94019"/>
                <a:gd name="connsiteX4" fmla="*/ 41799 w 56677"/>
                <a:gd name="connsiteY4" fmla="*/ 39151 h 94019"/>
                <a:gd name="connsiteX5" fmla="*/ 30575 w 56677"/>
                <a:gd name="connsiteY5" fmla="*/ 34383 h 94019"/>
                <a:gd name="connsiteX6" fmla="*/ 16375 w 56677"/>
                <a:gd name="connsiteY6" fmla="*/ 40125 h 94019"/>
                <a:gd name="connsiteX7" fmla="*/ 11172 w 56677"/>
                <a:gd name="connsiteY7" fmla="*/ 55770 h 94019"/>
                <a:gd name="connsiteX8" fmla="*/ 11172 w 56677"/>
                <a:gd name="connsiteY8" fmla="*/ 94019 h 94019"/>
                <a:gd name="connsiteX9" fmla="*/ 0 w 56677"/>
                <a:gd name="connsiteY9" fmla="*/ 94019 h 94019"/>
                <a:gd name="connsiteX10" fmla="*/ 0 w 56677"/>
                <a:gd name="connsiteY10" fmla="*/ 0 h 94019"/>
                <a:gd name="connsiteX11" fmla="*/ 11172 w 56677"/>
                <a:gd name="connsiteY11" fmla="*/ 0 h 94019"/>
                <a:gd name="connsiteX12" fmla="*/ 11172 w 56677"/>
                <a:gd name="connsiteY12" fmla="*/ 36854 h 94019"/>
                <a:gd name="connsiteX13" fmla="*/ 20534 w 56677"/>
                <a:gd name="connsiteY13" fmla="*/ 27735 h 94019"/>
                <a:gd name="connsiteX14" fmla="*/ 33046 w 56677"/>
                <a:gd name="connsiteY14" fmla="*/ 24707 h 94019"/>
                <a:gd name="connsiteX15" fmla="*/ 50692 w 56677"/>
                <a:gd name="connsiteY15" fmla="*/ 31964 h 94019"/>
                <a:gd name="connsiteX16" fmla="*/ 56678 w 56677"/>
                <a:gd name="connsiteY16" fmla="*/ 53177 h 9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677" h="94019">
                  <a:moveTo>
                    <a:pt x="56678" y="53177"/>
                  </a:moveTo>
                  <a:lnTo>
                    <a:pt x="56678" y="94019"/>
                  </a:lnTo>
                  <a:lnTo>
                    <a:pt x="45558" y="94019"/>
                  </a:lnTo>
                  <a:lnTo>
                    <a:pt x="45558" y="53542"/>
                  </a:lnTo>
                  <a:cubicBezTo>
                    <a:pt x="45558" y="47121"/>
                    <a:pt x="44305" y="42335"/>
                    <a:pt x="41799" y="39151"/>
                  </a:cubicBezTo>
                  <a:cubicBezTo>
                    <a:pt x="39311" y="35966"/>
                    <a:pt x="35569" y="34383"/>
                    <a:pt x="30575" y="34383"/>
                  </a:cubicBezTo>
                  <a:cubicBezTo>
                    <a:pt x="24571" y="34383"/>
                    <a:pt x="19838" y="36297"/>
                    <a:pt x="16375" y="40125"/>
                  </a:cubicBezTo>
                  <a:cubicBezTo>
                    <a:pt x="12912" y="43954"/>
                    <a:pt x="11172" y="49174"/>
                    <a:pt x="11172" y="55770"/>
                  </a:cubicBezTo>
                  <a:lnTo>
                    <a:pt x="11172" y="94019"/>
                  </a:lnTo>
                  <a:lnTo>
                    <a:pt x="0" y="94019"/>
                  </a:lnTo>
                  <a:lnTo>
                    <a:pt x="0" y="0"/>
                  </a:lnTo>
                  <a:lnTo>
                    <a:pt x="11172" y="0"/>
                  </a:lnTo>
                  <a:lnTo>
                    <a:pt x="11172" y="36854"/>
                  </a:lnTo>
                  <a:cubicBezTo>
                    <a:pt x="13834" y="32799"/>
                    <a:pt x="16949" y="29754"/>
                    <a:pt x="20534" y="27735"/>
                  </a:cubicBezTo>
                  <a:cubicBezTo>
                    <a:pt x="24171" y="25717"/>
                    <a:pt x="28330" y="24707"/>
                    <a:pt x="33046" y="24707"/>
                  </a:cubicBezTo>
                  <a:cubicBezTo>
                    <a:pt x="40825" y="24707"/>
                    <a:pt x="46707" y="27126"/>
                    <a:pt x="50692" y="31964"/>
                  </a:cubicBezTo>
                  <a:cubicBezTo>
                    <a:pt x="54677" y="36749"/>
                    <a:pt x="56678" y="43832"/>
                    <a:pt x="56678" y="53177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FDB9C7D-66CA-1A67-B5A7-600CFD7E3F5D}"/>
              </a:ext>
            </a:extLst>
          </p:cNvPr>
          <p:cNvGrpSpPr/>
          <p:nvPr/>
        </p:nvGrpSpPr>
        <p:grpSpPr>
          <a:xfrm>
            <a:off x="5262457" y="3797024"/>
            <a:ext cx="966850" cy="119759"/>
            <a:chOff x="5262457" y="3598486"/>
            <a:chExt cx="966850" cy="119759"/>
          </a:xfrm>
        </p:grpSpPr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660B09AA-193B-CC9A-EEC6-40F6AC71BB3C}"/>
                </a:ext>
              </a:extLst>
            </p:cNvPr>
            <p:cNvSpPr/>
            <p:nvPr/>
          </p:nvSpPr>
          <p:spPr>
            <a:xfrm>
              <a:off x="5262457" y="3647403"/>
              <a:ext cx="216236" cy="1740"/>
            </a:xfrm>
            <a:custGeom>
              <a:avLst/>
              <a:gdLst>
                <a:gd name="connsiteX0" fmla="*/ 0 w 216236"/>
                <a:gd name="connsiteY0" fmla="*/ 0 h 1740"/>
                <a:gd name="connsiteX1" fmla="*/ 216236 w 216236"/>
                <a:gd name="connsiteY1" fmla="*/ 0 h 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36" h="1740">
                  <a:moveTo>
                    <a:pt x="0" y="0"/>
                  </a:moveTo>
                  <a:lnTo>
                    <a:pt x="216236" y="0"/>
                  </a:lnTo>
                </a:path>
              </a:pathLst>
            </a:custGeom>
            <a:noFill/>
            <a:ln w="31290" cap="rnd">
              <a:solidFill>
                <a:srgbClr val="AC8D1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6AD1268F-225B-8CDD-DB5C-C0C1AC39F5EA}"/>
                </a:ext>
              </a:extLst>
            </p:cNvPr>
            <p:cNvSpPr/>
            <p:nvPr/>
          </p:nvSpPr>
          <p:spPr>
            <a:xfrm>
              <a:off x="5514733" y="3623196"/>
              <a:ext cx="60488" cy="95049"/>
            </a:xfrm>
            <a:custGeom>
              <a:avLst/>
              <a:gdLst>
                <a:gd name="connsiteX0" fmla="*/ 11485 w 60488"/>
                <a:gd name="connsiteY0" fmla="*/ 35535 h 95049"/>
                <a:gd name="connsiteX1" fmla="*/ 16497 w 60488"/>
                <a:gd name="connsiteY1" fmla="*/ 54816 h 95049"/>
                <a:gd name="connsiteX2" fmla="*/ 30401 w 60488"/>
                <a:gd name="connsiteY2" fmla="*/ 61760 h 95049"/>
                <a:gd name="connsiteX3" fmla="*/ 44305 w 60488"/>
                <a:gd name="connsiteY3" fmla="*/ 54816 h 95049"/>
                <a:gd name="connsiteX4" fmla="*/ 49369 w 60488"/>
                <a:gd name="connsiteY4" fmla="*/ 35535 h 95049"/>
                <a:gd name="connsiteX5" fmla="*/ 44305 w 60488"/>
                <a:gd name="connsiteY5" fmla="*/ 16323 h 95049"/>
                <a:gd name="connsiteX6" fmla="*/ 30401 w 60488"/>
                <a:gd name="connsiteY6" fmla="*/ 9310 h 95049"/>
                <a:gd name="connsiteX7" fmla="*/ 16497 w 60488"/>
                <a:gd name="connsiteY7" fmla="*/ 16323 h 95049"/>
                <a:gd name="connsiteX8" fmla="*/ 11485 w 60488"/>
                <a:gd name="connsiteY8" fmla="*/ 35535 h 95049"/>
                <a:gd name="connsiteX9" fmla="*/ 49369 w 60488"/>
                <a:gd name="connsiteY9" fmla="*/ 59167 h 95049"/>
                <a:gd name="connsiteX10" fmla="*/ 40494 w 60488"/>
                <a:gd name="connsiteY10" fmla="*/ 68163 h 95049"/>
                <a:gd name="connsiteX11" fmla="*/ 27686 w 60488"/>
                <a:gd name="connsiteY11" fmla="*/ 71070 h 95049"/>
                <a:gd name="connsiteX12" fmla="*/ 7674 w 60488"/>
                <a:gd name="connsiteY12" fmla="*/ 61272 h 95049"/>
                <a:gd name="connsiteX13" fmla="*/ 0 w 60488"/>
                <a:gd name="connsiteY13" fmla="*/ 35535 h 95049"/>
                <a:gd name="connsiteX14" fmla="*/ 7674 w 60488"/>
                <a:gd name="connsiteY14" fmla="*/ 9797 h 95049"/>
                <a:gd name="connsiteX15" fmla="*/ 27686 w 60488"/>
                <a:gd name="connsiteY15" fmla="*/ 0 h 95049"/>
                <a:gd name="connsiteX16" fmla="*/ 40494 w 60488"/>
                <a:gd name="connsiteY16" fmla="*/ 2958 h 95049"/>
                <a:gd name="connsiteX17" fmla="*/ 49369 w 60488"/>
                <a:gd name="connsiteY17" fmla="*/ 11903 h 95049"/>
                <a:gd name="connsiteX18" fmla="*/ 49369 w 60488"/>
                <a:gd name="connsiteY18" fmla="*/ 1636 h 95049"/>
                <a:gd name="connsiteX19" fmla="*/ 60489 w 60488"/>
                <a:gd name="connsiteY19" fmla="*/ 1636 h 95049"/>
                <a:gd name="connsiteX20" fmla="*/ 60489 w 60488"/>
                <a:gd name="connsiteY20" fmla="*/ 95050 h 95049"/>
                <a:gd name="connsiteX21" fmla="*/ 49369 w 60488"/>
                <a:gd name="connsiteY21" fmla="*/ 95050 h 95049"/>
                <a:gd name="connsiteX22" fmla="*/ 49369 w 60488"/>
                <a:gd name="connsiteY22" fmla="*/ 59167 h 9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0488" h="95049">
                  <a:moveTo>
                    <a:pt x="11485" y="35535"/>
                  </a:moveTo>
                  <a:cubicBezTo>
                    <a:pt x="11485" y="43714"/>
                    <a:pt x="13156" y="50135"/>
                    <a:pt x="16497" y="54816"/>
                  </a:cubicBezTo>
                  <a:cubicBezTo>
                    <a:pt x="19890" y="59445"/>
                    <a:pt x="24519" y="61760"/>
                    <a:pt x="30401" y="61760"/>
                  </a:cubicBezTo>
                  <a:cubicBezTo>
                    <a:pt x="36283" y="61760"/>
                    <a:pt x="40912" y="59445"/>
                    <a:pt x="44305" y="54816"/>
                  </a:cubicBezTo>
                  <a:cubicBezTo>
                    <a:pt x="47681" y="50135"/>
                    <a:pt x="49369" y="43714"/>
                    <a:pt x="49369" y="35535"/>
                  </a:cubicBezTo>
                  <a:cubicBezTo>
                    <a:pt x="49369" y="27356"/>
                    <a:pt x="47681" y="20952"/>
                    <a:pt x="44305" y="16323"/>
                  </a:cubicBezTo>
                  <a:cubicBezTo>
                    <a:pt x="40912" y="11642"/>
                    <a:pt x="36283" y="9310"/>
                    <a:pt x="30401" y="9310"/>
                  </a:cubicBezTo>
                  <a:cubicBezTo>
                    <a:pt x="24519" y="9310"/>
                    <a:pt x="19890" y="11642"/>
                    <a:pt x="16497" y="16323"/>
                  </a:cubicBezTo>
                  <a:cubicBezTo>
                    <a:pt x="13156" y="20952"/>
                    <a:pt x="11485" y="27356"/>
                    <a:pt x="11485" y="35535"/>
                  </a:cubicBezTo>
                  <a:moveTo>
                    <a:pt x="49369" y="59167"/>
                  </a:moveTo>
                  <a:cubicBezTo>
                    <a:pt x="47037" y="63187"/>
                    <a:pt x="44079" y="66197"/>
                    <a:pt x="40494" y="68163"/>
                  </a:cubicBezTo>
                  <a:cubicBezTo>
                    <a:pt x="36944" y="70095"/>
                    <a:pt x="32681" y="71070"/>
                    <a:pt x="27686" y="71070"/>
                  </a:cubicBezTo>
                  <a:cubicBezTo>
                    <a:pt x="19508" y="71070"/>
                    <a:pt x="12842" y="67798"/>
                    <a:pt x="7674" y="61272"/>
                  </a:cubicBezTo>
                  <a:cubicBezTo>
                    <a:pt x="2558" y="54747"/>
                    <a:pt x="0" y="46167"/>
                    <a:pt x="0" y="35535"/>
                  </a:cubicBezTo>
                  <a:cubicBezTo>
                    <a:pt x="0" y="24902"/>
                    <a:pt x="2558" y="16323"/>
                    <a:pt x="7674" y="9797"/>
                  </a:cubicBezTo>
                  <a:cubicBezTo>
                    <a:pt x="12842" y="3272"/>
                    <a:pt x="19508" y="0"/>
                    <a:pt x="27686" y="0"/>
                  </a:cubicBezTo>
                  <a:cubicBezTo>
                    <a:pt x="32681" y="0"/>
                    <a:pt x="36944" y="992"/>
                    <a:pt x="40494" y="2958"/>
                  </a:cubicBezTo>
                  <a:cubicBezTo>
                    <a:pt x="44079" y="4890"/>
                    <a:pt x="47037" y="7883"/>
                    <a:pt x="49369" y="11903"/>
                  </a:cubicBezTo>
                  <a:lnTo>
                    <a:pt x="49369" y="1636"/>
                  </a:lnTo>
                  <a:lnTo>
                    <a:pt x="60489" y="1636"/>
                  </a:lnTo>
                  <a:lnTo>
                    <a:pt x="60489" y="95050"/>
                  </a:lnTo>
                  <a:lnTo>
                    <a:pt x="49369" y="95050"/>
                  </a:lnTo>
                  <a:lnTo>
                    <a:pt x="49369" y="59167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5309936F-1F4C-6324-E71E-3201750D6C03}"/>
                </a:ext>
              </a:extLst>
            </p:cNvPr>
            <p:cNvSpPr/>
            <p:nvPr/>
          </p:nvSpPr>
          <p:spPr>
            <a:xfrm>
              <a:off x="5596974" y="3623196"/>
              <a:ext cx="56678" cy="71069"/>
            </a:xfrm>
            <a:custGeom>
              <a:avLst/>
              <a:gdLst>
                <a:gd name="connsiteX0" fmla="*/ 0 w 56678"/>
                <a:gd name="connsiteY0" fmla="*/ 42600 h 71069"/>
                <a:gd name="connsiteX1" fmla="*/ 0 w 56678"/>
                <a:gd name="connsiteY1" fmla="*/ 1636 h 71069"/>
                <a:gd name="connsiteX2" fmla="*/ 11120 w 56678"/>
                <a:gd name="connsiteY2" fmla="*/ 1636 h 71069"/>
                <a:gd name="connsiteX3" fmla="*/ 11120 w 56678"/>
                <a:gd name="connsiteY3" fmla="*/ 42182 h 71069"/>
                <a:gd name="connsiteX4" fmla="*/ 14861 w 56678"/>
                <a:gd name="connsiteY4" fmla="*/ 56626 h 71069"/>
                <a:gd name="connsiteX5" fmla="*/ 26103 w 56678"/>
                <a:gd name="connsiteY5" fmla="*/ 61394 h 71069"/>
                <a:gd name="connsiteX6" fmla="*/ 40303 w 56678"/>
                <a:gd name="connsiteY6" fmla="*/ 55652 h 71069"/>
                <a:gd name="connsiteX7" fmla="*/ 45558 w 56678"/>
                <a:gd name="connsiteY7" fmla="*/ 40007 h 71069"/>
                <a:gd name="connsiteX8" fmla="*/ 45558 w 56678"/>
                <a:gd name="connsiteY8" fmla="*/ 1636 h 71069"/>
                <a:gd name="connsiteX9" fmla="*/ 56678 w 56678"/>
                <a:gd name="connsiteY9" fmla="*/ 1636 h 71069"/>
                <a:gd name="connsiteX10" fmla="*/ 56678 w 56678"/>
                <a:gd name="connsiteY10" fmla="*/ 69312 h 71069"/>
                <a:gd name="connsiteX11" fmla="*/ 45558 w 56678"/>
                <a:gd name="connsiteY11" fmla="*/ 69312 h 71069"/>
                <a:gd name="connsiteX12" fmla="*/ 45558 w 56678"/>
                <a:gd name="connsiteY12" fmla="*/ 58923 h 71069"/>
                <a:gd name="connsiteX13" fmla="*/ 36126 w 56678"/>
                <a:gd name="connsiteY13" fmla="*/ 68094 h 71069"/>
                <a:gd name="connsiteX14" fmla="*/ 23754 w 56678"/>
                <a:gd name="connsiteY14" fmla="*/ 71070 h 71069"/>
                <a:gd name="connsiteX15" fmla="*/ 6039 w 56678"/>
                <a:gd name="connsiteY15" fmla="*/ 63813 h 71069"/>
                <a:gd name="connsiteX16" fmla="*/ 0 w 56678"/>
                <a:gd name="connsiteY16" fmla="*/ 42600 h 71069"/>
                <a:gd name="connsiteX17" fmla="*/ 27982 w 56678"/>
                <a:gd name="connsiteY17" fmla="*/ 0 h 71069"/>
                <a:gd name="connsiteX18" fmla="*/ 27982 w 56678"/>
                <a:gd name="connsiteY18" fmla="*/ 0 h 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6678" h="71069">
                  <a:moveTo>
                    <a:pt x="0" y="42600"/>
                  </a:moveTo>
                  <a:lnTo>
                    <a:pt x="0" y="1636"/>
                  </a:lnTo>
                  <a:lnTo>
                    <a:pt x="11120" y="1636"/>
                  </a:lnTo>
                  <a:lnTo>
                    <a:pt x="11120" y="42182"/>
                  </a:lnTo>
                  <a:cubicBezTo>
                    <a:pt x="11120" y="48586"/>
                    <a:pt x="12373" y="53407"/>
                    <a:pt x="14861" y="56626"/>
                  </a:cubicBezTo>
                  <a:cubicBezTo>
                    <a:pt x="17350" y="59811"/>
                    <a:pt x="21109" y="61394"/>
                    <a:pt x="26103" y="61394"/>
                  </a:cubicBezTo>
                  <a:cubicBezTo>
                    <a:pt x="32107" y="61394"/>
                    <a:pt x="36840" y="59480"/>
                    <a:pt x="40303" y="55652"/>
                  </a:cubicBezTo>
                  <a:cubicBezTo>
                    <a:pt x="43801" y="51823"/>
                    <a:pt x="45558" y="46602"/>
                    <a:pt x="45558" y="40007"/>
                  </a:cubicBezTo>
                  <a:lnTo>
                    <a:pt x="45558" y="1636"/>
                  </a:lnTo>
                  <a:lnTo>
                    <a:pt x="56678" y="1636"/>
                  </a:lnTo>
                  <a:lnTo>
                    <a:pt x="56678" y="69312"/>
                  </a:lnTo>
                  <a:lnTo>
                    <a:pt x="45558" y="69312"/>
                  </a:lnTo>
                  <a:lnTo>
                    <a:pt x="45558" y="58923"/>
                  </a:lnTo>
                  <a:cubicBezTo>
                    <a:pt x="42861" y="63030"/>
                    <a:pt x="39711" y="66093"/>
                    <a:pt x="36126" y="68094"/>
                  </a:cubicBezTo>
                  <a:cubicBezTo>
                    <a:pt x="32594" y="70078"/>
                    <a:pt x="28470" y="71070"/>
                    <a:pt x="23754" y="71070"/>
                  </a:cubicBezTo>
                  <a:cubicBezTo>
                    <a:pt x="15975" y="71070"/>
                    <a:pt x="10058" y="68651"/>
                    <a:pt x="6039" y="63813"/>
                  </a:cubicBezTo>
                  <a:cubicBezTo>
                    <a:pt x="2019" y="58975"/>
                    <a:pt x="0" y="51910"/>
                    <a:pt x="0" y="42600"/>
                  </a:cubicBezTo>
                  <a:moveTo>
                    <a:pt x="27982" y="0"/>
                  </a:moveTo>
                  <a:lnTo>
                    <a:pt x="27982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1D548DDD-6BD3-FF7B-8FBB-B30276B3CB08}"/>
                </a:ext>
              </a:extLst>
            </p:cNvPr>
            <p:cNvSpPr/>
            <p:nvPr/>
          </p:nvSpPr>
          <p:spPr>
            <a:xfrm>
              <a:off x="5672325" y="3623196"/>
              <a:ext cx="57165" cy="71069"/>
            </a:xfrm>
            <a:custGeom>
              <a:avLst/>
              <a:gdLst>
                <a:gd name="connsiteX0" fmla="*/ 34978 w 57165"/>
                <a:gd name="connsiteY0" fmla="*/ 35291 h 71069"/>
                <a:gd name="connsiteX1" fmla="*/ 16306 w 57165"/>
                <a:gd name="connsiteY1" fmla="*/ 38371 h 71069"/>
                <a:gd name="connsiteX2" fmla="*/ 11120 w 57165"/>
                <a:gd name="connsiteY2" fmla="*/ 48882 h 71069"/>
                <a:gd name="connsiteX3" fmla="*/ 14983 w 57165"/>
                <a:gd name="connsiteY3" fmla="*/ 58314 h 71069"/>
                <a:gd name="connsiteX4" fmla="*/ 25616 w 57165"/>
                <a:gd name="connsiteY4" fmla="*/ 61760 h 71069"/>
                <a:gd name="connsiteX5" fmla="*/ 40425 w 57165"/>
                <a:gd name="connsiteY5" fmla="*/ 55234 h 71069"/>
                <a:gd name="connsiteX6" fmla="*/ 46045 w 57165"/>
                <a:gd name="connsiteY6" fmla="*/ 37762 h 71069"/>
                <a:gd name="connsiteX7" fmla="*/ 46045 w 57165"/>
                <a:gd name="connsiteY7" fmla="*/ 35291 h 71069"/>
                <a:gd name="connsiteX8" fmla="*/ 34978 w 57165"/>
                <a:gd name="connsiteY8" fmla="*/ 35291 h 71069"/>
                <a:gd name="connsiteX9" fmla="*/ 57165 w 57165"/>
                <a:gd name="connsiteY9" fmla="*/ 30697 h 71069"/>
                <a:gd name="connsiteX10" fmla="*/ 57165 w 57165"/>
                <a:gd name="connsiteY10" fmla="*/ 69312 h 71069"/>
                <a:gd name="connsiteX11" fmla="*/ 46045 w 57165"/>
                <a:gd name="connsiteY11" fmla="*/ 69312 h 71069"/>
                <a:gd name="connsiteX12" fmla="*/ 46045 w 57165"/>
                <a:gd name="connsiteY12" fmla="*/ 59045 h 71069"/>
                <a:gd name="connsiteX13" fmla="*/ 36561 w 57165"/>
                <a:gd name="connsiteY13" fmla="*/ 68163 h 71069"/>
                <a:gd name="connsiteX14" fmla="*/ 22657 w 57165"/>
                <a:gd name="connsiteY14" fmla="*/ 71070 h 71069"/>
                <a:gd name="connsiteX15" fmla="*/ 6108 w 57165"/>
                <a:gd name="connsiteY15" fmla="*/ 65257 h 71069"/>
                <a:gd name="connsiteX16" fmla="*/ 0 w 57165"/>
                <a:gd name="connsiteY16" fmla="*/ 49613 h 71069"/>
                <a:gd name="connsiteX17" fmla="*/ 7605 w 57165"/>
                <a:gd name="connsiteY17" fmla="*/ 32385 h 71069"/>
                <a:gd name="connsiteX18" fmla="*/ 30453 w 57165"/>
                <a:gd name="connsiteY18" fmla="*/ 26590 h 71069"/>
                <a:gd name="connsiteX19" fmla="*/ 46045 w 57165"/>
                <a:gd name="connsiteY19" fmla="*/ 26590 h 71069"/>
                <a:gd name="connsiteX20" fmla="*/ 46045 w 57165"/>
                <a:gd name="connsiteY20" fmla="*/ 25511 h 71069"/>
                <a:gd name="connsiteX21" fmla="*/ 40964 w 57165"/>
                <a:gd name="connsiteY21" fmla="*/ 13661 h 71069"/>
                <a:gd name="connsiteX22" fmla="*/ 26834 w 57165"/>
                <a:gd name="connsiteY22" fmla="*/ 9432 h 71069"/>
                <a:gd name="connsiteX23" fmla="*/ 15523 w 57165"/>
                <a:gd name="connsiteY23" fmla="*/ 10824 h 71069"/>
                <a:gd name="connsiteX24" fmla="*/ 4960 w 57165"/>
                <a:gd name="connsiteY24" fmla="*/ 14983 h 71069"/>
                <a:gd name="connsiteX25" fmla="*/ 4960 w 57165"/>
                <a:gd name="connsiteY25" fmla="*/ 4716 h 71069"/>
                <a:gd name="connsiteX26" fmla="*/ 16793 w 57165"/>
                <a:gd name="connsiteY26" fmla="*/ 1218 h 71069"/>
                <a:gd name="connsiteX27" fmla="*/ 27982 w 57165"/>
                <a:gd name="connsiteY27" fmla="*/ 0 h 71069"/>
                <a:gd name="connsiteX28" fmla="*/ 49909 w 57165"/>
                <a:gd name="connsiteY28" fmla="*/ 7622 h 71069"/>
                <a:gd name="connsiteX29" fmla="*/ 57165 w 57165"/>
                <a:gd name="connsiteY29" fmla="*/ 30697 h 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7165" h="71069">
                  <a:moveTo>
                    <a:pt x="34978" y="35291"/>
                  </a:moveTo>
                  <a:cubicBezTo>
                    <a:pt x="25999" y="35291"/>
                    <a:pt x="19769" y="36318"/>
                    <a:pt x="16306" y="38371"/>
                  </a:cubicBezTo>
                  <a:cubicBezTo>
                    <a:pt x="12843" y="40425"/>
                    <a:pt x="11120" y="43923"/>
                    <a:pt x="11120" y="48882"/>
                  </a:cubicBezTo>
                  <a:cubicBezTo>
                    <a:pt x="11120" y="52832"/>
                    <a:pt x="12408" y="55982"/>
                    <a:pt x="14983" y="58314"/>
                  </a:cubicBezTo>
                  <a:cubicBezTo>
                    <a:pt x="17611" y="60611"/>
                    <a:pt x="21143" y="61760"/>
                    <a:pt x="25616" y="61760"/>
                  </a:cubicBezTo>
                  <a:cubicBezTo>
                    <a:pt x="31776" y="61760"/>
                    <a:pt x="36718" y="59584"/>
                    <a:pt x="40425" y="55234"/>
                  </a:cubicBezTo>
                  <a:cubicBezTo>
                    <a:pt x="44166" y="50831"/>
                    <a:pt x="46045" y="45019"/>
                    <a:pt x="46045" y="37762"/>
                  </a:cubicBezTo>
                  <a:lnTo>
                    <a:pt x="46045" y="35291"/>
                  </a:lnTo>
                  <a:lnTo>
                    <a:pt x="34978" y="35291"/>
                  </a:lnTo>
                  <a:moveTo>
                    <a:pt x="57165" y="30697"/>
                  </a:moveTo>
                  <a:lnTo>
                    <a:pt x="57165" y="69312"/>
                  </a:lnTo>
                  <a:lnTo>
                    <a:pt x="46045" y="69312"/>
                  </a:lnTo>
                  <a:lnTo>
                    <a:pt x="46045" y="59045"/>
                  </a:lnTo>
                  <a:cubicBezTo>
                    <a:pt x="43505" y="63152"/>
                    <a:pt x="40338" y="66197"/>
                    <a:pt x="36561" y="68163"/>
                  </a:cubicBezTo>
                  <a:cubicBezTo>
                    <a:pt x="32768" y="70095"/>
                    <a:pt x="28139" y="71070"/>
                    <a:pt x="22657" y="71070"/>
                  </a:cubicBezTo>
                  <a:cubicBezTo>
                    <a:pt x="15731" y="71070"/>
                    <a:pt x="10215" y="69138"/>
                    <a:pt x="6108" y="65257"/>
                  </a:cubicBezTo>
                  <a:cubicBezTo>
                    <a:pt x="2036" y="61342"/>
                    <a:pt x="0" y="56139"/>
                    <a:pt x="0" y="49613"/>
                  </a:cubicBezTo>
                  <a:cubicBezTo>
                    <a:pt x="0" y="42008"/>
                    <a:pt x="2541" y="36266"/>
                    <a:pt x="7605" y="32385"/>
                  </a:cubicBezTo>
                  <a:cubicBezTo>
                    <a:pt x="12721" y="28522"/>
                    <a:pt x="20343" y="26590"/>
                    <a:pt x="30453" y="26590"/>
                  </a:cubicBezTo>
                  <a:lnTo>
                    <a:pt x="46045" y="26590"/>
                  </a:lnTo>
                  <a:lnTo>
                    <a:pt x="46045" y="25511"/>
                  </a:lnTo>
                  <a:cubicBezTo>
                    <a:pt x="46045" y="20395"/>
                    <a:pt x="44358" y="16445"/>
                    <a:pt x="40964" y="13661"/>
                  </a:cubicBezTo>
                  <a:cubicBezTo>
                    <a:pt x="37623" y="10842"/>
                    <a:pt x="32907" y="9432"/>
                    <a:pt x="26834" y="9432"/>
                  </a:cubicBezTo>
                  <a:cubicBezTo>
                    <a:pt x="22953" y="9432"/>
                    <a:pt x="19194" y="9902"/>
                    <a:pt x="15523" y="10824"/>
                  </a:cubicBezTo>
                  <a:cubicBezTo>
                    <a:pt x="11851" y="11746"/>
                    <a:pt x="8336" y="13139"/>
                    <a:pt x="4960" y="14983"/>
                  </a:cubicBezTo>
                  <a:lnTo>
                    <a:pt x="4960" y="4716"/>
                  </a:lnTo>
                  <a:cubicBezTo>
                    <a:pt x="9014" y="3150"/>
                    <a:pt x="12964" y="1984"/>
                    <a:pt x="16793" y="1218"/>
                  </a:cubicBezTo>
                  <a:cubicBezTo>
                    <a:pt x="20621" y="400"/>
                    <a:pt x="24345" y="0"/>
                    <a:pt x="27982" y="0"/>
                  </a:cubicBezTo>
                  <a:cubicBezTo>
                    <a:pt x="37762" y="0"/>
                    <a:pt x="45071" y="2541"/>
                    <a:pt x="49909" y="7622"/>
                  </a:cubicBezTo>
                  <a:cubicBezTo>
                    <a:pt x="54746" y="12686"/>
                    <a:pt x="57165" y="20378"/>
                    <a:pt x="57165" y="30697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2CF1BD45-CA11-420C-5A7C-2991D2F347C0}"/>
                </a:ext>
              </a:extLst>
            </p:cNvPr>
            <p:cNvSpPr/>
            <p:nvPr/>
          </p:nvSpPr>
          <p:spPr>
            <a:xfrm>
              <a:off x="5747553" y="3598486"/>
              <a:ext cx="60471" cy="95780"/>
            </a:xfrm>
            <a:custGeom>
              <a:avLst/>
              <a:gdLst>
                <a:gd name="connsiteX0" fmla="*/ 49369 w 60471"/>
                <a:gd name="connsiteY0" fmla="*/ 36614 h 95780"/>
                <a:gd name="connsiteX1" fmla="*/ 49369 w 60471"/>
                <a:gd name="connsiteY1" fmla="*/ 0 h 95780"/>
                <a:gd name="connsiteX2" fmla="*/ 60472 w 60471"/>
                <a:gd name="connsiteY2" fmla="*/ 0 h 95780"/>
                <a:gd name="connsiteX3" fmla="*/ 60472 w 60471"/>
                <a:gd name="connsiteY3" fmla="*/ 94023 h 95780"/>
                <a:gd name="connsiteX4" fmla="*/ 49369 w 60471"/>
                <a:gd name="connsiteY4" fmla="*/ 94023 h 95780"/>
                <a:gd name="connsiteX5" fmla="*/ 49369 w 60471"/>
                <a:gd name="connsiteY5" fmla="*/ 83877 h 95780"/>
                <a:gd name="connsiteX6" fmla="*/ 40477 w 60471"/>
                <a:gd name="connsiteY6" fmla="*/ 92874 h 95780"/>
                <a:gd name="connsiteX7" fmla="*/ 27669 w 60471"/>
                <a:gd name="connsiteY7" fmla="*/ 95780 h 95780"/>
                <a:gd name="connsiteX8" fmla="*/ 7674 w 60471"/>
                <a:gd name="connsiteY8" fmla="*/ 85983 h 95780"/>
                <a:gd name="connsiteX9" fmla="*/ 0 w 60471"/>
                <a:gd name="connsiteY9" fmla="*/ 60245 h 95780"/>
                <a:gd name="connsiteX10" fmla="*/ 7674 w 60471"/>
                <a:gd name="connsiteY10" fmla="*/ 34508 h 95780"/>
                <a:gd name="connsiteX11" fmla="*/ 27669 w 60471"/>
                <a:gd name="connsiteY11" fmla="*/ 24711 h 95780"/>
                <a:gd name="connsiteX12" fmla="*/ 40477 w 60471"/>
                <a:gd name="connsiteY12" fmla="*/ 27669 h 95780"/>
                <a:gd name="connsiteX13" fmla="*/ 49369 w 60471"/>
                <a:gd name="connsiteY13" fmla="*/ 36614 h 95780"/>
                <a:gd name="connsiteX14" fmla="*/ 11485 w 60471"/>
                <a:gd name="connsiteY14" fmla="*/ 60245 h 95780"/>
                <a:gd name="connsiteX15" fmla="*/ 16497 w 60471"/>
                <a:gd name="connsiteY15" fmla="*/ 79527 h 95780"/>
                <a:gd name="connsiteX16" fmla="*/ 30384 w 60471"/>
                <a:gd name="connsiteY16" fmla="*/ 86470 h 95780"/>
                <a:gd name="connsiteX17" fmla="*/ 44288 w 60471"/>
                <a:gd name="connsiteY17" fmla="*/ 79527 h 95780"/>
                <a:gd name="connsiteX18" fmla="*/ 49369 w 60471"/>
                <a:gd name="connsiteY18" fmla="*/ 60245 h 95780"/>
                <a:gd name="connsiteX19" fmla="*/ 44288 w 60471"/>
                <a:gd name="connsiteY19" fmla="*/ 41034 h 95780"/>
                <a:gd name="connsiteX20" fmla="*/ 30384 w 60471"/>
                <a:gd name="connsiteY20" fmla="*/ 34021 h 95780"/>
                <a:gd name="connsiteX21" fmla="*/ 16497 w 60471"/>
                <a:gd name="connsiteY21" fmla="*/ 41034 h 95780"/>
                <a:gd name="connsiteX22" fmla="*/ 11485 w 60471"/>
                <a:gd name="connsiteY22" fmla="*/ 60245 h 9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0471" h="95780">
                  <a:moveTo>
                    <a:pt x="49369" y="36614"/>
                  </a:moveTo>
                  <a:lnTo>
                    <a:pt x="49369" y="0"/>
                  </a:lnTo>
                  <a:lnTo>
                    <a:pt x="60472" y="0"/>
                  </a:lnTo>
                  <a:lnTo>
                    <a:pt x="60472" y="94023"/>
                  </a:lnTo>
                  <a:lnTo>
                    <a:pt x="49369" y="94023"/>
                  </a:lnTo>
                  <a:lnTo>
                    <a:pt x="49369" y="83877"/>
                  </a:lnTo>
                  <a:cubicBezTo>
                    <a:pt x="47020" y="87897"/>
                    <a:pt x="44062" y="90908"/>
                    <a:pt x="40477" y="92874"/>
                  </a:cubicBezTo>
                  <a:cubicBezTo>
                    <a:pt x="36944" y="94806"/>
                    <a:pt x="32663" y="95780"/>
                    <a:pt x="27669" y="95780"/>
                  </a:cubicBezTo>
                  <a:cubicBezTo>
                    <a:pt x="19490" y="95780"/>
                    <a:pt x="12825" y="92509"/>
                    <a:pt x="7674" y="85983"/>
                  </a:cubicBezTo>
                  <a:cubicBezTo>
                    <a:pt x="2558" y="79457"/>
                    <a:pt x="0" y="70878"/>
                    <a:pt x="0" y="60245"/>
                  </a:cubicBezTo>
                  <a:cubicBezTo>
                    <a:pt x="0" y="49613"/>
                    <a:pt x="2558" y="41034"/>
                    <a:pt x="7674" y="34508"/>
                  </a:cubicBezTo>
                  <a:cubicBezTo>
                    <a:pt x="12825" y="27982"/>
                    <a:pt x="19490" y="24711"/>
                    <a:pt x="27669" y="24711"/>
                  </a:cubicBezTo>
                  <a:cubicBezTo>
                    <a:pt x="32663" y="24711"/>
                    <a:pt x="36944" y="25703"/>
                    <a:pt x="40477" y="27669"/>
                  </a:cubicBezTo>
                  <a:cubicBezTo>
                    <a:pt x="44062" y="29601"/>
                    <a:pt x="47020" y="32594"/>
                    <a:pt x="49369" y="36614"/>
                  </a:cubicBezTo>
                  <a:moveTo>
                    <a:pt x="11485" y="60245"/>
                  </a:moveTo>
                  <a:cubicBezTo>
                    <a:pt x="11485" y="68425"/>
                    <a:pt x="13156" y="74846"/>
                    <a:pt x="16497" y="79527"/>
                  </a:cubicBezTo>
                  <a:cubicBezTo>
                    <a:pt x="19873" y="84156"/>
                    <a:pt x="24502" y="86470"/>
                    <a:pt x="30384" y="86470"/>
                  </a:cubicBezTo>
                  <a:cubicBezTo>
                    <a:pt x="36266" y="86470"/>
                    <a:pt x="40895" y="84156"/>
                    <a:pt x="44288" y="79527"/>
                  </a:cubicBezTo>
                  <a:cubicBezTo>
                    <a:pt x="47681" y="74846"/>
                    <a:pt x="49369" y="68425"/>
                    <a:pt x="49369" y="60245"/>
                  </a:cubicBezTo>
                  <a:cubicBezTo>
                    <a:pt x="49369" y="52067"/>
                    <a:pt x="47681" y="45663"/>
                    <a:pt x="44288" y="41034"/>
                  </a:cubicBezTo>
                  <a:cubicBezTo>
                    <a:pt x="40895" y="36353"/>
                    <a:pt x="36266" y="34021"/>
                    <a:pt x="30384" y="34021"/>
                  </a:cubicBezTo>
                  <a:cubicBezTo>
                    <a:pt x="24502" y="34021"/>
                    <a:pt x="19873" y="36353"/>
                    <a:pt x="16497" y="41034"/>
                  </a:cubicBezTo>
                  <a:cubicBezTo>
                    <a:pt x="13156" y="45663"/>
                    <a:pt x="11485" y="52067"/>
                    <a:pt x="11485" y="60245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A4727F4A-33D5-0B4F-952C-E6EEDEA89F2E}"/>
                </a:ext>
              </a:extLst>
            </p:cNvPr>
            <p:cNvSpPr/>
            <p:nvPr/>
          </p:nvSpPr>
          <p:spPr>
            <a:xfrm>
              <a:off x="5830508" y="3623196"/>
              <a:ext cx="39641" cy="69312"/>
            </a:xfrm>
            <a:custGeom>
              <a:avLst/>
              <a:gdLst>
                <a:gd name="connsiteX0" fmla="*/ 39642 w 39641"/>
                <a:gd name="connsiteY0" fmla="*/ 12025 h 69312"/>
                <a:gd name="connsiteX1" fmla="*/ 35535 w 39641"/>
                <a:gd name="connsiteY1" fmla="*/ 10459 h 69312"/>
                <a:gd name="connsiteX2" fmla="*/ 30697 w 39641"/>
                <a:gd name="connsiteY2" fmla="*/ 9919 h 69312"/>
                <a:gd name="connsiteX3" fmla="*/ 16201 w 39641"/>
                <a:gd name="connsiteY3" fmla="*/ 16080 h 69312"/>
                <a:gd name="connsiteX4" fmla="*/ 11172 w 39641"/>
                <a:gd name="connsiteY4" fmla="*/ 33655 h 69312"/>
                <a:gd name="connsiteX5" fmla="*/ 11172 w 39641"/>
                <a:gd name="connsiteY5" fmla="*/ 69312 h 69312"/>
                <a:gd name="connsiteX6" fmla="*/ 0 w 39641"/>
                <a:gd name="connsiteY6" fmla="*/ 69312 h 69312"/>
                <a:gd name="connsiteX7" fmla="*/ 0 w 39641"/>
                <a:gd name="connsiteY7" fmla="*/ 1636 h 69312"/>
                <a:gd name="connsiteX8" fmla="*/ 11172 w 39641"/>
                <a:gd name="connsiteY8" fmla="*/ 1636 h 69312"/>
                <a:gd name="connsiteX9" fmla="*/ 11172 w 39641"/>
                <a:gd name="connsiteY9" fmla="*/ 12147 h 69312"/>
                <a:gd name="connsiteX10" fmla="*/ 20308 w 39641"/>
                <a:gd name="connsiteY10" fmla="*/ 3028 h 69312"/>
                <a:gd name="connsiteX11" fmla="*/ 33951 w 39641"/>
                <a:gd name="connsiteY11" fmla="*/ 0 h 69312"/>
                <a:gd name="connsiteX12" fmla="*/ 36492 w 39641"/>
                <a:gd name="connsiteY12" fmla="*/ 192 h 69312"/>
                <a:gd name="connsiteX13" fmla="*/ 39572 w 39641"/>
                <a:gd name="connsiteY13" fmla="*/ 609 h 69312"/>
                <a:gd name="connsiteX14" fmla="*/ 39642 w 39641"/>
                <a:gd name="connsiteY14" fmla="*/ 12025 h 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641" h="69312">
                  <a:moveTo>
                    <a:pt x="39642" y="12025"/>
                  </a:moveTo>
                  <a:cubicBezTo>
                    <a:pt x="38389" y="11311"/>
                    <a:pt x="37014" y="10789"/>
                    <a:pt x="35535" y="10459"/>
                  </a:cubicBezTo>
                  <a:cubicBezTo>
                    <a:pt x="34090" y="10093"/>
                    <a:pt x="32472" y="9919"/>
                    <a:pt x="30697" y="9919"/>
                  </a:cubicBezTo>
                  <a:cubicBezTo>
                    <a:pt x="24415" y="9919"/>
                    <a:pt x="19577" y="11973"/>
                    <a:pt x="16201" y="16080"/>
                  </a:cubicBezTo>
                  <a:cubicBezTo>
                    <a:pt x="12843" y="20152"/>
                    <a:pt x="11172" y="26016"/>
                    <a:pt x="11172" y="33655"/>
                  </a:cubicBezTo>
                  <a:lnTo>
                    <a:pt x="11172" y="69312"/>
                  </a:lnTo>
                  <a:lnTo>
                    <a:pt x="0" y="69312"/>
                  </a:lnTo>
                  <a:lnTo>
                    <a:pt x="0" y="1636"/>
                  </a:lnTo>
                  <a:lnTo>
                    <a:pt x="11172" y="1636"/>
                  </a:lnTo>
                  <a:lnTo>
                    <a:pt x="11172" y="12147"/>
                  </a:lnTo>
                  <a:cubicBezTo>
                    <a:pt x="13521" y="8040"/>
                    <a:pt x="16567" y="4995"/>
                    <a:pt x="20308" y="3028"/>
                  </a:cubicBezTo>
                  <a:cubicBezTo>
                    <a:pt x="24049" y="1009"/>
                    <a:pt x="28609" y="0"/>
                    <a:pt x="33951" y="0"/>
                  </a:cubicBezTo>
                  <a:cubicBezTo>
                    <a:pt x="34717" y="0"/>
                    <a:pt x="35569" y="70"/>
                    <a:pt x="36492" y="192"/>
                  </a:cubicBezTo>
                  <a:cubicBezTo>
                    <a:pt x="37414" y="278"/>
                    <a:pt x="38441" y="418"/>
                    <a:pt x="39572" y="609"/>
                  </a:cubicBezTo>
                  <a:lnTo>
                    <a:pt x="39642" y="12025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DD5C0DD7-E4D3-D4B5-7F5B-0DA4C3FF0591}"/>
                </a:ext>
              </a:extLst>
            </p:cNvPr>
            <p:cNvSpPr/>
            <p:nvPr/>
          </p:nvSpPr>
          <p:spPr>
            <a:xfrm>
              <a:off x="5877580" y="3623196"/>
              <a:ext cx="57165" cy="71069"/>
            </a:xfrm>
            <a:custGeom>
              <a:avLst/>
              <a:gdLst>
                <a:gd name="connsiteX0" fmla="*/ 34978 w 57165"/>
                <a:gd name="connsiteY0" fmla="*/ 35291 h 71069"/>
                <a:gd name="connsiteX1" fmla="*/ 16306 w 57165"/>
                <a:gd name="connsiteY1" fmla="*/ 38371 h 71069"/>
                <a:gd name="connsiteX2" fmla="*/ 11120 w 57165"/>
                <a:gd name="connsiteY2" fmla="*/ 48882 h 71069"/>
                <a:gd name="connsiteX3" fmla="*/ 14983 w 57165"/>
                <a:gd name="connsiteY3" fmla="*/ 58314 h 71069"/>
                <a:gd name="connsiteX4" fmla="*/ 25616 w 57165"/>
                <a:gd name="connsiteY4" fmla="*/ 61760 h 71069"/>
                <a:gd name="connsiteX5" fmla="*/ 40425 w 57165"/>
                <a:gd name="connsiteY5" fmla="*/ 55234 h 71069"/>
                <a:gd name="connsiteX6" fmla="*/ 46046 w 57165"/>
                <a:gd name="connsiteY6" fmla="*/ 37762 h 71069"/>
                <a:gd name="connsiteX7" fmla="*/ 46046 w 57165"/>
                <a:gd name="connsiteY7" fmla="*/ 35291 h 71069"/>
                <a:gd name="connsiteX8" fmla="*/ 34978 w 57165"/>
                <a:gd name="connsiteY8" fmla="*/ 35291 h 71069"/>
                <a:gd name="connsiteX9" fmla="*/ 57166 w 57165"/>
                <a:gd name="connsiteY9" fmla="*/ 30697 h 71069"/>
                <a:gd name="connsiteX10" fmla="*/ 57166 w 57165"/>
                <a:gd name="connsiteY10" fmla="*/ 69312 h 71069"/>
                <a:gd name="connsiteX11" fmla="*/ 46046 w 57165"/>
                <a:gd name="connsiteY11" fmla="*/ 69312 h 71069"/>
                <a:gd name="connsiteX12" fmla="*/ 46046 w 57165"/>
                <a:gd name="connsiteY12" fmla="*/ 59045 h 71069"/>
                <a:gd name="connsiteX13" fmla="*/ 36561 w 57165"/>
                <a:gd name="connsiteY13" fmla="*/ 68163 h 71069"/>
                <a:gd name="connsiteX14" fmla="*/ 22657 w 57165"/>
                <a:gd name="connsiteY14" fmla="*/ 71070 h 71069"/>
                <a:gd name="connsiteX15" fmla="*/ 6108 w 57165"/>
                <a:gd name="connsiteY15" fmla="*/ 65257 h 71069"/>
                <a:gd name="connsiteX16" fmla="*/ 0 w 57165"/>
                <a:gd name="connsiteY16" fmla="*/ 49613 h 71069"/>
                <a:gd name="connsiteX17" fmla="*/ 7605 w 57165"/>
                <a:gd name="connsiteY17" fmla="*/ 32385 h 71069"/>
                <a:gd name="connsiteX18" fmla="*/ 30453 w 57165"/>
                <a:gd name="connsiteY18" fmla="*/ 26590 h 71069"/>
                <a:gd name="connsiteX19" fmla="*/ 46046 w 57165"/>
                <a:gd name="connsiteY19" fmla="*/ 26590 h 71069"/>
                <a:gd name="connsiteX20" fmla="*/ 46046 w 57165"/>
                <a:gd name="connsiteY20" fmla="*/ 25511 h 71069"/>
                <a:gd name="connsiteX21" fmla="*/ 40964 w 57165"/>
                <a:gd name="connsiteY21" fmla="*/ 13661 h 71069"/>
                <a:gd name="connsiteX22" fmla="*/ 26834 w 57165"/>
                <a:gd name="connsiteY22" fmla="*/ 9432 h 71069"/>
                <a:gd name="connsiteX23" fmla="*/ 15523 w 57165"/>
                <a:gd name="connsiteY23" fmla="*/ 10824 h 71069"/>
                <a:gd name="connsiteX24" fmla="*/ 4960 w 57165"/>
                <a:gd name="connsiteY24" fmla="*/ 14983 h 71069"/>
                <a:gd name="connsiteX25" fmla="*/ 4960 w 57165"/>
                <a:gd name="connsiteY25" fmla="*/ 4716 h 71069"/>
                <a:gd name="connsiteX26" fmla="*/ 16793 w 57165"/>
                <a:gd name="connsiteY26" fmla="*/ 1218 h 71069"/>
                <a:gd name="connsiteX27" fmla="*/ 27982 w 57165"/>
                <a:gd name="connsiteY27" fmla="*/ 0 h 71069"/>
                <a:gd name="connsiteX28" fmla="*/ 49909 w 57165"/>
                <a:gd name="connsiteY28" fmla="*/ 7622 h 71069"/>
                <a:gd name="connsiteX29" fmla="*/ 57166 w 57165"/>
                <a:gd name="connsiteY29" fmla="*/ 30697 h 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7165" h="71069">
                  <a:moveTo>
                    <a:pt x="34978" y="35291"/>
                  </a:moveTo>
                  <a:cubicBezTo>
                    <a:pt x="25999" y="35291"/>
                    <a:pt x="19769" y="36318"/>
                    <a:pt x="16306" y="38371"/>
                  </a:cubicBezTo>
                  <a:cubicBezTo>
                    <a:pt x="12843" y="40425"/>
                    <a:pt x="11120" y="43923"/>
                    <a:pt x="11120" y="48882"/>
                  </a:cubicBezTo>
                  <a:cubicBezTo>
                    <a:pt x="11120" y="52832"/>
                    <a:pt x="12408" y="55982"/>
                    <a:pt x="14983" y="58314"/>
                  </a:cubicBezTo>
                  <a:cubicBezTo>
                    <a:pt x="17611" y="60611"/>
                    <a:pt x="21143" y="61760"/>
                    <a:pt x="25616" y="61760"/>
                  </a:cubicBezTo>
                  <a:cubicBezTo>
                    <a:pt x="31776" y="61760"/>
                    <a:pt x="36718" y="59584"/>
                    <a:pt x="40425" y="55234"/>
                  </a:cubicBezTo>
                  <a:cubicBezTo>
                    <a:pt x="44166" y="50831"/>
                    <a:pt x="46046" y="45019"/>
                    <a:pt x="46046" y="37762"/>
                  </a:cubicBezTo>
                  <a:lnTo>
                    <a:pt x="46046" y="35291"/>
                  </a:lnTo>
                  <a:lnTo>
                    <a:pt x="34978" y="35291"/>
                  </a:lnTo>
                  <a:moveTo>
                    <a:pt x="57166" y="30697"/>
                  </a:moveTo>
                  <a:lnTo>
                    <a:pt x="57166" y="69312"/>
                  </a:lnTo>
                  <a:lnTo>
                    <a:pt x="46046" y="69312"/>
                  </a:lnTo>
                  <a:lnTo>
                    <a:pt x="46046" y="59045"/>
                  </a:lnTo>
                  <a:cubicBezTo>
                    <a:pt x="43505" y="63152"/>
                    <a:pt x="40338" y="66197"/>
                    <a:pt x="36561" y="68163"/>
                  </a:cubicBezTo>
                  <a:cubicBezTo>
                    <a:pt x="32768" y="70095"/>
                    <a:pt x="28139" y="71070"/>
                    <a:pt x="22657" y="71070"/>
                  </a:cubicBezTo>
                  <a:cubicBezTo>
                    <a:pt x="15731" y="71070"/>
                    <a:pt x="10215" y="69138"/>
                    <a:pt x="6108" y="65257"/>
                  </a:cubicBezTo>
                  <a:cubicBezTo>
                    <a:pt x="2036" y="61342"/>
                    <a:pt x="0" y="56139"/>
                    <a:pt x="0" y="49613"/>
                  </a:cubicBezTo>
                  <a:cubicBezTo>
                    <a:pt x="0" y="42008"/>
                    <a:pt x="2541" y="36266"/>
                    <a:pt x="7605" y="32385"/>
                  </a:cubicBezTo>
                  <a:cubicBezTo>
                    <a:pt x="12721" y="28522"/>
                    <a:pt x="20343" y="26590"/>
                    <a:pt x="30453" y="26590"/>
                  </a:cubicBezTo>
                  <a:lnTo>
                    <a:pt x="46046" y="26590"/>
                  </a:lnTo>
                  <a:lnTo>
                    <a:pt x="46046" y="25511"/>
                  </a:lnTo>
                  <a:cubicBezTo>
                    <a:pt x="46046" y="20395"/>
                    <a:pt x="44358" y="16445"/>
                    <a:pt x="40964" y="13661"/>
                  </a:cubicBezTo>
                  <a:cubicBezTo>
                    <a:pt x="37623" y="10842"/>
                    <a:pt x="32907" y="9432"/>
                    <a:pt x="26834" y="9432"/>
                  </a:cubicBezTo>
                  <a:cubicBezTo>
                    <a:pt x="22953" y="9432"/>
                    <a:pt x="19194" y="9902"/>
                    <a:pt x="15523" y="10824"/>
                  </a:cubicBezTo>
                  <a:cubicBezTo>
                    <a:pt x="11851" y="11746"/>
                    <a:pt x="8336" y="13139"/>
                    <a:pt x="4960" y="14983"/>
                  </a:cubicBezTo>
                  <a:lnTo>
                    <a:pt x="4960" y="4716"/>
                  </a:lnTo>
                  <a:cubicBezTo>
                    <a:pt x="9014" y="3150"/>
                    <a:pt x="12965" y="1984"/>
                    <a:pt x="16793" y="1218"/>
                  </a:cubicBezTo>
                  <a:cubicBezTo>
                    <a:pt x="20621" y="400"/>
                    <a:pt x="24346" y="0"/>
                    <a:pt x="27982" y="0"/>
                  </a:cubicBezTo>
                  <a:cubicBezTo>
                    <a:pt x="37762" y="0"/>
                    <a:pt x="45071" y="2541"/>
                    <a:pt x="49909" y="7622"/>
                  </a:cubicBezTo>
                  <a:cubicBezTo>
                    <a:pt x="54747" y="12686"/>
                    <a:pt x="57166" y="20378"/>
                    <a:pt x="57166" y="30697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0C43D50A-2932-C089-5DD6-FE573E184531}"/>
                </a:ext>
              </a:extLst>
            </p:cNvPr>
            <p:cNvSpPr/>
            <p:nvPr/>
          </p:nvSpPr>
          <p:spPr>
            <a:xfrm>
              <a:off x="5949294" y="3605620"/>
              <a:ext cx="42251" cy="86887"/>
            </a:xfrm>
            <a:custGeom>
              <a:avLst/>
              <a:gdLst>
                <a:gd name="connsiteX0" fmla="*/ 19351 w 42251"/>
                <a:gd name="connsiteY0" fmla="*/ 0 h 86887"/>
                <a:gd name="connsiteX1" fmla="*/ 19351 w 42251"/>
                <a:gd name="connsiteY1" fmla="*/ 19212 h 86887"/>
                <a:gd name="connsiteX2" fmla="*/ 42252 w 42251"/>
                <a:gd name="connsiteY2" fmla="*/ 19212 h 86887"/>
                <a:gd name="connsiteX3" fmla="*/ 42252 w 42251"/>
                <a:gd name="connsiteY3" fmla="*/ 27861 h 86887"/>
                <a:gd name="connsiteX4" fmla="*/ 19351 w 42251"/>
                <a:gd name="connsiteY4" fmla="*/ 27861 h 86887"/>
                <a:gd name="connsiteX5" fmla="*/ 19351 w 42251"/>
                <a:gd name="connsiteY5" fmla="*/ 64596 h 86887"/>
                <a:gd name="connsiteX6" fmla="*/ 21578 w 42251"/>
                <a:gd name="connsiteY6" fmla="*/ 75229 h 86887"/>
                <a:gd name="connsiteX7" fmla="*/ 30819 w 42251"/>
                <a:gd name="connsiteY7" fmla="*/ 77578 h 86887"/>
                <a:gd name="connsiteX8" fmla="*/ 42252 w 42251"/>
                <a:gd name="connsiteY8" fmla="*/ 77578 h 86887"/>
                <a:gd name="connsiteX9" fmla="*/ 42252 w 42251"/>
                <a:gd name="connsiteY9" fmla="*/ 86888 h 86887"/>
                <a:gd name="connsiteX10" fmla="*/ 30819 w 42251"/>
                <a:gd name="connsiteY10" fmla="*/ 86888 h 86887"/>
                <a:gd name="connsiteX11" fmla="*/ 13051 w 42251"/>
                <a:gd name="connsiteY11" fmla="*/ 82120 h 86887"/>
                <a:gd name="connsiteX12" fmla="*/ 8161 w 42251"/>
                <a:gd name="connsiteY12" fmla="*/ 64596 h 86887"/>
                <a:gd name="connsiteX13" fmla="*/ 8161 w 42251"/>
                <a:gd name="connsiteY13" fmla="*/ 27861 h 86887"/>
                <a:gd name="connsiteX14" fmla="*/ 0 w 42251"/>
                <a:gd name="connsiteY14" fmla="*/ 27861 h 86887"/>
                <a:gd name="connsiteX15" fmla="*/ 0 w 42251"/>
                <a:gd name="connsiteY15" fmla="*/ 19212 h 86887"/>
                <a:gd name="connsiteX16" fmla="*/ 8161 w 42251"/>
                <a:gd name="connsiteY16" fmla="*/ 19212 h 86887"/>
                <a:gd name="connsiteX17" fmla="*/ 8161 w 42251"/>
                <a:gd name="connsiteY17" fmla="*/ 0 h 86887"/>
                <a:gd name="connsiteX18" fmla="*/ 19351 w 42251"/>
                <a:gd name="connsiteY18" fmla="*/ 0 h 86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251" h="86887">
                  <a:moveTo>
                    <a:pt x="19351" y="0"/>
                  </a:moveTo>
                  <a:lnTo>
                    <a:pt x="19351" y="19212"/>
                  </a:lnTo>
                  <a:lnTo>
                    <a:pt x="42252" y="19212"/>
                  </a:lnTo>
                  <a:lnTo>
                    <a:pt x="42252" y="27861"/>
                  </a:lnTo>
                  <a:lnTo>
                    <a:pt x="19351" y="27861"/>
                  </a:lnTo>
                  <a:lnTo>
                    <a:pt x="19351" y="64596"/>
                  </a:lnTo>
                  <a:cubicBezTo>
                    <a:pt x="19351" y="70112"/>
                    <a:pt x="20099" y="73645"/>
                    <a:pt x="21578" y="75229"/>
                  </a:cubicBezTo>
                  <a:cubicBezTo>
                    <a:pt x="23110" y="76795"/>
                    <a:pt x="26190" y="77578"/>
                    <a:pt x="30819" y="77578"/>
                  </a:cubicBezTo>
                  <a:lnTo>
                    <a:pt x="42252" y="77578"/>
                  </a:lnTo>
                  <a:lnTo>
                    <a:pt x="42252" y="86888"/>
                  </a:lnTo>
                  <a:lnTo>
                    <a:pt x="30819" y="86888"/>
                  </a:lnTo>
                  <a:cubicBezTo>
                    <a:pt x="22240" y="86888"/>
                    <a:pt x="16323" y="85304"/>
                    <a:pt x="13051" y="82120"/>
                  </a:cubicBezTo>
                  <a:cubicBezTo>
                    <a:pt x="9797" y="78901"/>
                    <a:pt x="8161" y="73053"/>
                    <a:pt x="8161" y="64596"/>
                  </a:cubicBezTo>
                  <a:lnTo>
                    <a:pt x="8161" y="27861"/>
                  </a:lnTo>
                  <a:lnTo>
                    <a:pt x="0" y="27861"/>
                  </a:lnTo>
                  <a:lnTo>
                    <a:pt x="0" y="19212"/>
                  </a:lnTo>
                  <a:lnTo>
                    <a:pt x="8161" y="19212"/>
                  </a:lnTo>
                  <a:lnTo>
                    <a:pt x="8161" y="0"/>
                  </a:lnTo>
                  <a:lnTo>
                    <a:pt x="19351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E96DCBD5-6BDA-6E2F-EE93-DE4CED98F4C7}"/>
                </a:ext>
              </a:extLst>
            </p:cNvPr>
            <p:cNvSpPr/>
            <p:nvPr/>
          </p:nvSpPr>
          <p:spPr>
            <a:xfrm>
              <a:off x="6006163" y="3598486"/>
              <a:ext cx="11120" cy="94022"/>
            </a:xfrm>
            <a:custGeom>
              <a:avLst/>
              <a:gdLst>
                <a:gd name="connsiteX0" fmla="*/ 0 w 11120"/>
                <a:gd name="connsiteY0" fmla="*/ 26347 h 94022"/>
                <a:gd name="connsiteX1" fmla="*/ 11120 w 11120"/>
                <a:gd name="connsiteY1" fmla="*/ 26347 h 94022"/>
                <a:gd name="connsiteX2" fmla="*/ 11120 w 11120"/>
                <a:gd name="connsiteY2" fmla="*/ 94023 h 94022"/>
                <a:gd name="connsiteX3" fmla="*/ 0 w 11120"/>
                <a:gd name="connsiteY3" fmla="*/ 94023 h 94022"/>
                <a:gd name="connsiteX4" fmla="*/ 0 w 11120"/>
                <a:gd name="connsiteY4" fmla="*/ 26347 h 94022"/>
                <a:gd name="connsiteX5" fmla="*/ 0 w 11120"/>
                <a:gd name="connsiteY5" fmla="*/ 0 h 94022"/>
                <a:gd name="connsiteX6" fmla="*/ 11120 w 11120"/>
                <a:gd name="connsiteY6" fmla="*/ 0 h 94022"/>
                <a:gd name="connsiteX7" fmla="*/ 11120 w 11120"/>
                <a:gd name="connsiteY7" fmla="*/ 14078 h 94022"/>
                <a:gd name="connsiteX8" fmla="*/ 0 w 11120"/>
                <a:gd name="connsiteY8" fmla="*/ 14078 h 94022"/>
                <a:gd name="connsiteX9" fmla="*/ 0 w 11120"/>
                <a:gd name="connsiteY9" fmla="*/ 0 h 9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94022">
                  <a:moveTo>
                    <a:pt x="0" y="26347"/>
                  </a:moveTo>
                  <a:lnTo>
                    <a:pt x="11120" y="26347"/>
                  </a:lnTo>
                  <a:lnTo>
                    <a:pt x="11120" y="94023"/>
                  </a:lnTo>
                  <a:lnTo>
                    <a:pt x="0" y="94023"/>
                  </a:lnTo>
                  <a:lnTo>
                    <a:pt x="0" y="26347"/>
                  </a:lnTo>
                  <a:moveTo>
                    <a:pt x="0" y="0"/>
                  </a:moveTo>
                  <a:lnTo>
                    <a:pt x="11120" y="0"/>
                  </a:lnTo>
                  <a:lnTo>
                    <a:pt x="11120" y="14078"/>
                  </a:lnTo>
                  <a:lnTo>
                    <a:pt x="0" y="140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87C203DA-204F-62E6-771D-21D8819DB87C}"/>
                </a:ext>
              </a:extLst>
            </p:cNvPr>
            <p:cNvSpPr/>
            <p:nvPr/>
          </p:nvSpPr>
          <p:spPr>
            <a:xfrm>
              <a:off x="6035590" y="3623196"/>
              <a:ext cx="51718" cy="71069"/>
            </a:xfrm>
            <a:custGeom>
              <a:avLst/>
              <a:gdLst>
                <a:gd name="connsiteX0" fmla="*/ 48099 w 51718"/>
                <a:gd name="connsiteY0" fmla="*/ 3637 h 71069"/>
                <a:gd name="connsiteX1" fmla="*/ 48099 w 51718"/>
                <a:gd name="connsiteY1" fmla="*/ 14148 h 71069"/>
                <a:gd name="connsiteX2" fmla="*/ 38301 w 51718"/>
                <a:gd name="connsiteY2" fmla="*/ 10511 h 71069"/>
                <a:gd name="connsiteX3" fmla="*/ 27791 w 51718"/>
                <a:gd name="connsiteY3" fmla="*/ 9310 h 71069"/>
                <a:gd name="connsiteX4" fmla="*/ 15348 w 51718"/>
                <a:gd name="connsiteY4" fmla="*/ 11851 h 71069"/>
                <a:gd name="connsiteX5" fmla="*/ 11242 w 51718"/>
                <a:gd name="connsiteY5" fmla="*/ 19455 h 71069"/>
                <a:gd name="connsiteX6" fmla="*/ 14200 w 51718"/>
                <a:gd name="connsiteY6" fmla="*/ 25564 h 71069"/>
                <a:gd name="connsiteX7" fmla="*/ 26103 w 51718"/>
                <a:gd name="connsiteY7" fmla="*/ 29740 h 71069"/>
                <a:gd name="connsiteX8" fmla="*/ 29914 w 51718"/>
                <a:gd name="connsiteY8" fmla="*/ 30575 h 71069"/>
                <a:gd name="connsiteX9" fmla="*/ 46707 w 51718"/>
                <a:gd name="connsiteY9" fmla="*/ 37762 h 71069"/>
                <a:gd name="connsiteX10" fmla="*/ 51718 w 51718"/>
                <a:gd name="connsiteY10" fmla="*/ 50640 h 71069"/>
                <a:gd name="connsiteX11" fmla="*/ 44218 w 51718"/>
                <a:gd name="connsiteY11" fmla="*/ 65571 h 71069"/>
                <a:gd name="connsiteX12" fmla="*/ 23736 w 51718"/>
                <a:gd name="connsiteY12" fmla="*/ 71070 h 71069"/>
                <a:gd name="connsiteX13" fmla="*/ 12390 w 51718"/>
                <a:gd name="connsiteY13" fmla="*/ 69973 h 71069"/>
                <a:gd name="connsiteX14" fmla="*/ 0 w 51718"/>
                <a:gd name="connsiteY14" fmla="*/ 66841 h 71069"/>
                <a:gd name="connsiteX15" fmla="*/ 0 w 51718"/>
                <a:gd name="connsiteY15" fmla="*/ 55356 h 71069"/>
                <a:gd name="connsiteX16" fmla="*/ 12147 w 51718"/>
                <a:gd name="connsiteY16" fmla="*/ 60193 h 71069"/>
                <a:gd name="connsiteX17" fmla="*/ 23979 w 51718"/>
                <a:gd name="connsiteY17" fmla="*/ 61760 h 71069"/>
                <a:gd name="connsiteX18" fmla="*/ 36074 w 51718"/>
                <a:gd name="connsiteY18" fmla="*/ 59097 h 71069"/>
                <a:gd name="connsiteX19" fmla="*/ 40303 w 51718"/>
                <a:gd name="connsiteY19" fmla="*/ 51492 h 71069"/>
                <a:gd name="connsiteX20" fmla="*/ 37223 w 51718"/>
                <a:gd name="connsiteY20" fmla="*/ 44532 h 71069"/>
                <a:gd name="connsiteX21" fmla="*/ 23858 w 51718"/>
                <a:gd name="connsiteY21" fmla="*/ 39885 h 71069"/>
                <a:gd name="connsiteX22" fmla="*/ 19995 w 51718"/>
                <a:gd name="connsiteY22" fmla="*/ 38980 h 71069"/>
                <a:gd name="connsiteX23" fmla="*/ 5064 w 51718"/>
                <a:gd name="connsiteY23" fmla="*/ 32333 h 71069"/>
                <a:gd name="connsiteX24" fmla="*/ 487 w 51718"/>
                <a:gd name="connsiteY24" fmla="*/ 19943 h 71069"/>
                <a:gd name="connsiteX25" fmla="*/ 7239 w 51718"/>
                <a:gd name="connsiteY25" fmla="*/ 5203 h 71069"/>
                <a:gd name="connsiteX26" fmla="*/ 26468 w 51718"/>
                <a:gd name="connsiteY26" fmla="*/ 0 h 71069"/>
                <a:gd name="connsiteX27" fmla="*/ 38058 w 51718"/>
                <a:gd name="connsiteY27" fmla="*/ 905 h 71069"/>
                <a:gd name="connsiteX28" fmla="*/ 48099 w 51718"/>
                <a:gd name="connsiteY28" fmla="*/ 3637 h 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718" h="71069">
                  <a:moveTo>
                    <a:pt x="48099" y="3637"/>
                  </a:moveTo>
                  <a:lnTo>
                    <a:pt x="48099" y="14148"/>
                  </a:lnTo>
                  <a:cubicBezTo>
                    <a:pt x="44949" y="12530"/>
                    <a:pt x="41695" y="11329"/>
                    <a:pt x="38301" y="10511"/>
                  </a:cubicBezTo>
                  <a:cubicBezTo>
                    <a:pt x="34908" y="9710"/>
                    <a:pt x="31410" y="9310"/>
                    <a:pt x="27791" y="9310"/>
                  </a:cubicBezTo>
                  <a:cubicBezTo>
                    <a:pt x="22274" y="9310"/>
                    <a:pt x="18115" y="10163"/>
                    <a:pt x="15348" y="11851"/>
                  </a:cubicBezTo>
                  <a:cubicBezTo>
                    <a:pt x="12616" y="13539"/>
                    <a:pt x="11242" y="16080"/>
                    <a:pt x="11242" y="19455"/>
                  </a:cubicBezTo>
                  <a:cubicBezTo>
                    <a:pt x="11242" y="22048"/>
                    <a:pt x="12233" y="24084"/>
                    <a:pt x="14200" y="25564"/>
                  </a:cubicBezTo>
                  <a:cubicBezTo>
                    <a:pt x="16166" y="27008"/>
                    <a:pt x="20134" y="28400"/>
                    <a:pt x="26103" y="29740"/>
                  </a:cubicBezTo>
                  <a:lnTo>
                    <a:pt x="29914" y="30575"/>
                  </a:lnTo>
                  <a:cubicBezTo>
                    <a:pt x="37797" y="32263"/>
                    <a:pt x="43400" y="34665"/>
                    <a:pt x="46707" y="37762"/>
                  </a:cubicBezTo>
                  <a:cubicBezTo>
                    <a:pt x="50048" y="40825"/>
                    <a:pt x="51718" y="45123"/>
                    <a:pt x="51718" y="50640"/>
                  </a:cubicBezTo>
                  <a:cubicBezTo>
                    <a:pt x="51718" y="56922"/>
                    <a:pt x="49212" y="61899"/>
                    <a:pt x="44218" y="65571"/>
                  </a:cubicBezTo>
                  <a:cubicBezTo>
                    <a:pt x="39258" y="69242"/>
                    <a:pt x="32437" y="71070"/>
                    <a:pt x="23736" y="71070"/>
                  </a:cubicBezTo>
                  <a:cubicBezTo>
                    <a:pt x="20116" y="71070"/>
                    <a:pt x="16340" y="70704"/>
                    <a:pt x="12390" y="69973"/>
                  </a:cubicBezTo>
                  <a:cubicBezTo>
                    <a:pt x="8475" y="69295"/>
                    <a:pt x="4350" y="68251"/>
                    <a:pt x="0" y="66841"/>
                  </a:cubicBezTo>
                  <a:lnTo>
                    <a:pt x="0" y="55356"/>
                  </a:lnTo>
                  <a:cubicBezTo>
                    <a:pt x="4107" y="57496"/>
                    <a:pt x="8161" y="59097"/>
                    <a:pt x="12147" y="60193"/>
                  </a:cubicBezTo>
                  <a:cubicBezTo>
                    <a:pt x="16131" y="61238"/>
                    <a:pt x="20064" y="61760"/>
                    <a:pt x="23979" y="61760"/>
                  </a:cubicBezTo>
                  <a:cubicBezTo>
                    <a:pt x="29217" y="61760"/>
                    <a:pt x="33255" y="60872"/>
                    <a:pt x="36074" y="59097"/>
                  </a:cubicBezTo>
                  <a:cubicBezTo>
                    <a:pt x="38893" y="57287"/>
                    <a:pt x="40303" y="54747"/>
                    <a:pt x="40303" y="51492"/>
                  </a:cubicBezTo>
                  <a:cubicBezTo>
                    <a:pt x="40303" y="48465"/>
                    <a:pt x="39276" y="46150"/>
                    <a:pt x="37223" y="44532"/>
                  </a:cubicBezTo>
                  <a:cubicBezTo>
                    <a:pt x="35204" y="42913"/>
                    <a:pt x="30749" y="41364"/>
                    <a:pt x="23858" y="39885"/>
                  </a:cubicBezTo>
                  <a:lnTo>
                    <a:pt x="19995" y="38980"/>
                  </a:lnTo>
                  <a:cubicBezTo>
                    <a:pt x="13103" y="37536"/>
                    <a:pt x="8127" y="35309"/>
                    <a:pt x="5064" y="32333"/>
                  </a:cubicBezTo>
                  <a:cubicBezTo>
                    <a:pt x="2018" y="29322"/>
                    <a:pt x="487" y="25181"/>
                    <a:pt x="487" y="19943"/>
                  </a:cubicBezTo>
                  <a:cubicBezTo>
                    <a:pt x="487" y="13591"/>
                    <a:pt x="2732" y="8666"/>
                    <a:pt x="7239" y="5203"/>
                  </a:cubicBezTo>
                  <a:cubicBezTo>
                    <a:pt x="11746" y="1740"/>
                    <a:pt x="18168" y="0"/>
                    <a:pt x="26468" y="0"/>
                  </a:cubicBezTo>
                  <a:cubicBezTo>
                    <a:pt x="30575" y="0"/>
                    <a:pt x="34438" y="296"/>
                    <a:pt x="38058" y="905"/>
                  </a:cubicBezTo>
                  <a:cubicBezTo>
                    <a:pt x="41695" y="1514"/>
                    <a:pt x="45036" y="2419"/>
                    <a:pt x="48099" y="3637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6388551E-1AFD-79CA-8935-E915DDE52A50}"/>
                </a:ext>
              </a:extLst>
            </p:cNvPr>
            <p:cNvSpPr/>
            <p:nvPr/>
          </p:nvSpPr>
          <p:spPr>
            <a:xfrm>
              <a:off x="6100186" y="3623196"/>
              <a:ext cx="53528" cy="71069"/>
            </a:xfrm>
            <a:custGeom>
              <a:avLst/>
              <a:gdLst>
                <a:gd name="connsiteX0" fmla="*/ 53528 w 53528"/>
                <a:gd name="connsiteY0" fmla="*/ 4229 h 71069"/>
                <a:gd name="connsiteX1" fmla="*/ 53528 w 53528"/>
                <a:gd name="connsiteY1" fmla="*/ 14635 h 71069"/>
                <a:gd name="connsiteX2" fmla="*/ 44044 w 53528"/>
                <a:gd name="connsiteY2" fmla="*/ 10754 h 71069"/>
                <a:gd name="connsiteX3" fmla="*/ 34491 w 53528"/>
                <a:gd name="connsiteY3" fmla="*/ 9432 h 71069"/>
                <a:gd name="connsiteX4" fmla="*/ 17698 w 53528"/>
                <a:gd name="connsiteY4" fmla="*/ 16323 h 71069"/>
                <a:gd name="connsiteX5" fmla="*/ 11711 w 53528"/>
                <a:gd name="connsiteY5" fmla="*/ 35535 h 71069"/>
                <a:gd name="connsiteX6" fmla="*/ 17698 w 53528"/>
                <a:gd name="connsiteY6" fmla="*/ 54816 h 71069"/>
                <a:gd name="connsiteX7" fmla="*/ 34491 w 53528"/>
                <a:gd name="connsiteY7" fmla="*/ 61638 h 71069"/>
                <a:gd name="connsiteX8" fmla="*/ 44044 w 53528"/>
                <a:gd name="connsiteY8" fmla="*/ 60367 h 71069"/>
                <a:gd name="connsiteX9" fmla="*/ 53528 w 53528"/>
                <a:gd name="connsiteY9" fmla="*/ 56435 h 71069"/>
                <a:gd name="connsiteX10" fmla="*/ 53528 w 53528"/>
                <a:gd name="connsiteY10" fmla="*/ 66719 h 71069"/>
                <a:gd name="connsiteX11" fmla="*/ 43853 w 53528"/>
                <a:gd name="connsiteY11" fmla="*/ 69973 h 71069"/>
                <a:gd name="connsiteX12" fmla="*/ 33290 w 53528"/>
                <a:gd name="connsiteY12" fmla="*/ 71070 h 71069"/>
                <a:gd name="connsiteX13" fmla="*/ 8997 w 53528"/>
                <a:gd name="connsiteY13" fmla="*/ 61464 h 71069"/>
                <a:gd name="connsiteX14" fmla="*/ 0 w 53528"/>
                <a:gd name="connsiteY14" fmla="*/ 35535 h 71069"/>
                <a:gd name="connsiteX15" fmla="*/ 9049 w 53528"/>
                <a:gd name="connsiteY15" fmla="*/ 9484 h 71069"/>
                <a:gd name="connsiteX16" fmla="*/ 34003 w 53528"/>
                <a:gd name="connsiteY16" fmla="*/ 0 h 71069"/>
                <a:gd name="connsiteX17" fmla="*/ 44044 w 53528"/>
                <a:gd name="connsiteY17" fmla="*/ 1096 h 71069"/>
                <a:gd name="connsiteX18" fmla="*/ 53528 w 53528"/>
                <a:gd name="connsiteY18" fmla="*/ 4229 h 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528" h="71069">
                  <a:moveTo>
                    <a:pt x="53528" y="4229"/>
                  </a:moveTo>
                  <a:lnTo>
                    <a:pt x="53528" y="14635"/>
                  </a:lnTo>
                  <a:cubicBezTo>
                    <a:pt x="50379" y="12895"/>
                    <a:pt x="47229" y="11607"/>
                    <a:pt x="44044" y="10754"/>
                  </a:cubicBezTo>
                  <a:cubicBezTo>
                    <a:pt x="40895" y="9867"/>
                    <a:pt x="37710" y="9432"/>
                    <a:pt x="34491" y="9432"/>
                  </a:cubicBezTo>
                  <a:cubicBezTo>
                    <a:pt x="27286" y="9432"/>
                    <a:pt x="21683" y="11729"/>
                    <a:pt x="17698" y="16323"/>
                  </a:cubicBezTo>
                  <a:cubicBezTo>
                    <a:pt x="13713" y="20865"/>
                    <a:pt x="11711" y="27269"/>
                    <a:pt x="11711" y="35535"/>
                  </a:cubicBezTo>
                  <a:cubicBezTo>
                    <a:pt x="11711" y="43801"/>
                    <a:pt x="13713" y="50222"/>
                    <a:pt x="17698" y="54816"/>
                  </a:cubicBezTo>
                  <a:cubicBezTo>
                    <a:pt x="21683" y="59358"/>
                    <a:pt x="27286" y="61638"/>
                    <a:pt x="34491" y="61638"/>
                  </a:cubicBezTo>
                  <a:cubicBezTo>
                    <a:pt x="37710" y="61638"/>
                    <a:pt x="40895" y="61220"/>
                    <a:pt x="44044" y="60367"/>
                  </a:cubicBezTo>
                  <a:cubicBezTo>
                    <a:pt x="47229" y="59480"/>
                    <a:pt x="50379" y="58175"/>
                    <a:pt x="53528" y="56435"/>
                  </a:cubicBezTo>
                  <a:lnTo>
                    <a:pt x="53528" y="66719"/>
                  </a:lnTo>
                  <a:cubicBezTo>
                    <a:pt x="50431" y="68163"/>
                    <a:pt x="47212" y="69260"/>
                    <a:pt x="43853" y="69973"/>
                  </a:cubicBezTo>
                  <a:cubicBezTo>
                    <a:pt x="40564" y="70704"/>
                    <a:pt x="37031" y="71070"/>
                    <a:pt x="33290" y="71070"/>
                  </a:cubicBezTo>
                  <a:cubicBezTo>
                    <a:pt x="23092" y="71070"/>
                    <a:pt x="15001" y="67868"/>
                    <a:pt x="8997" y="61464"/>
                  </a:cubicBezTo>
                  <a:cubicBezTo>
                    <a:pt x="2993" y="55042"/>
                    <a:pt x="0" y="46411"/>
                    <a:pt x="0" y="35535"/>
                  </a:cubicBezTo>
                  <a:cubicBezTo>
                    <a:pt x="0" y="24502"/>
                    <a:pt x="3011" y="15819"/>
                    <a:pt x="9049" y="9484"/>
                  </a:cubicBezTo>
                  <a:cubicBezTo>
                    <a:pt x="15140" y="3167"/>
                    <a:pt x="23458" y="0"/>
                    <a:pt x="34003" y="0"/>
                  </a:cubicBezTo>
                  <a:cubicBezTo>
                    <a:pt x="37432" y="0"/>
                    <a:pt x="40790" y="366"/>
                    <a:pt x="44044" y="1096"/>
                  </a:cubicBezTo>
                  <a:cubicBezTo>
                    <a:pt x="47298" y="1775"/>
                    <a:pt x="50466" y="2819"/>
                    <a:pt x="53528" y="4229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2C10EB34-9503-6DB0-ADF4-3D3DA9C806D5}"/>
                </a:ext>
              </a:extLst>
            </p:cNvPr>
            <p:cNvSpPr/>
            <p:nvPr/>
          </p:nvSpPr>
          <p:spPr>
            <a:xfrm>
              <a:off x="6172630" y="3598486"/>
              <a:ext cx="56677" cy="94022"/>
            </a:xfrm>
            <a:custGeom>
              <a:avLst/>
              <a:gdLst>
                <a:gd name="connsiteX0" fmla="*/ 56678 w 56677"/>
                <a:gd name="connsiteY0" fmla="*/ 53180 h 94022"/>
                <a:gd name="connsiteX1" fmla="*/ 56678 w 56677"/>
                <a:gd name="connsiteY1" fmla="*/ 94023 h 94022"/>
                <a:gd name="connsiteX2" fmla="*/ 45558 w 56677"/>
                <a:gd name="connsiteY2" fmla="*/ 94023 h 94022"/>
                <a:gd name="connsiteX3" fmla="*/ 45558 w 56677"/>
                <a:gd name="connsiteY3" fmla="*/ 53546 h 94022"/>
                <a:gd name="connsiteX4" fmla="*/ 41799 w 56677"/>
                <a:gd name="connsiteY4" fmla="*/ 39154 h 94022"/>
                <a:gd name="connsiteX5" fmla="*/ 30575 w 56677"/>
                <a:gd name="connsiteY5" fmla="*/ 34386 h 94022"/>
                <a:gd name="connsiteX6" fmla="*/ 16375 w 56677"/>
                <a:gd name="connsiteY6" fmla="*/ 40129 h 94022"/>
                <a:gd name="connsiteX7" fmla="*/ 11172 w 56677"/>
                <a:gd name="connsiteY7" fmla="*/ 55773 h 94022"/>
                <a:gd name="connsiteX8" fmla="*/ 11172 w 56677"/>
                <a:gd name="connsiteY8" fmla="*/ 94023 h 94022"/>
                <a:gd name="connsiteX9" fmla="*/ 0 w 56677"/>
                <a:gd name="connsiteY9" fmla="*/ 94023 h 94022"/>
                <a:gd name="connsiteX10" fmla="*/ 0 w 56677"/>
                <a:gd name="connsiteY10" fmla="*/ 0 h 94022"/>
                <a:gd name="connsiteX11" fmla="*/ 11172 w 56677"/>
                <a:gd name="connsiteY11" fmla="*/ 0 h 94022"/>
                <a:gd name="connsiteX12" fmla="*/ 11172 w 56677"/>
                <a:gd name="connsiteY12" fmla="*/ 36857 h 94022"/>
                <a:gd name="connsiteX13" fmla="*/ 20534 w 56677"/>
                <a:gd name="connsiteY13" fmla="*/ 27739 h 94022"/>
                <a:gd name="connsiteX14" fmla="*/ 33046 w 56677"/>
                <a:gd name="connsiteY14" fmla="*/ 24711 h 94022"/>
                <a:gd name="connsiteX15" fmla="*/ 50692 w 56677"/>
                <a:gd name="connsiteY15" fmla="*/ 31967 h 94022"/>
                <a:gd name="connsiteX16" fmla="*/ 56678 w 56677"/>
                <a:gd name="connsiteY16" fmla="*/ 53180 h 9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677" h="94022">
                  <a:moveTo>
                    <a:pt x="56678" y="53180"/>
                  </a:moveTo>
                  <a:lnTo>
                    <a:pt x="56678" y="94023"/>
                  </a:lnTo>
                  <a:lnTo>
                    <a:pt x="45558" y="94023"/>
                  </a:lnTo>
                  <a:lnTo>
                    <a:pt x="45558" y="53546"/>
                  </a:lnTo>
                  <a:cubicBezTo>
                    <a:pt x="45558" y="47124"/>
                    <a:pt x="44305" y="42339"/>
                    <a:pt x="41799" y="39154"/>
                  </a:cubicBezTo>
                  <a:cubicBezTo>
                    <a:pt x="39311" y="35970"/>
                    <a:pt x="35569" y="34386"/>
                    <a:pt x="30575" y="34386"/>
                  </a:cubicBezTo>
                  <a:cubicBezTo>
                    <a:pt x="24571" y="34386"/>
                    <a:pt x="19838" y="36300"/>
                    <a:pt x="16375" y="40129"/>
                  </a:cubicBezTo>
                  <a:cubicBezTo>
                    <a:pt x="12912" y="43957"/>
                    <a:pt x="11172" y="49178"/>
                    <a:pt x="11172" y="55773"/>
                  </a:cubicBezTo>
                  <a:lnTo>
                    <a:pt x="11172" y="94023"/>
                  </a:lnTo>
                  <a:lnTo>
                    <a:pt x="0" y="94023"/>
                  </a:lnTo>
                  <a:lnTo>
                    <a:pt x="0" y="0"/>
                  </a:lnTo>
                  <a:lnTo>
                    <a:pt x="11172" y="0"/>
                  </a:lnTo>
                  <a:lnTo>
                    <a:pt x="11172" y="36857"/>
                  </a:lnTo>
                  <a:cubicBezTo>
                    <a:pt x="13834" y="32803"/>
                    <a:pt x="16949" y="29757"/>
                    <a:pt x="20534" y="27739"/>
                  </a:cubicBezTo>
                  <a:cubicBezTo>
                    <a:pt x="24171" y="25720"/>
                    <a:pt x="28330" y="24711"/>
                    <a:pt x="33046" y="24711"/>
                  </a:cubicBezTo>
                  <a:cubicBezTo>
                    <a:pt x="40825" y="24711"/>
                    <a:pt x="46707" y="27130"/>
                    <a:pt x="50692" y="31967"/>
                  </a:cubicBezTo>
                  <a:cubicBezTo>
                    <a:pt x="54677" y="36753"/>
                    <a:pt x="56678" y="43836"/>
                    <a:pt x="56678" y="53180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214FF176-348C-022F-1472-DCCCFE43470E}"/>
              </a:ext>
            </a:extLst>
          </p:cNvPr>
          <p:cNvGrpSpPr/>
          <p:nvPr/>
        </p:nvGrpSpPr>
        <p:grpSpPr>
          <a:xfrm>
            <a:off x="5262457" y="3932341"/>
            <a:ext cx="700689" cy="95780"/>
            <a:chOff x="5262457" y="3733803"/>
            <a:chExt cx="700689" cy="95780"/>
          </a:xfrm>
        </p:grpSpPr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A22CD16E-2FC4-CE5A-677B-EC800C843A1C}"/>
                </a:ext>
              </a:extLst>
            </p:cNvPr>
            <p:cNvSpPr/>
            <p:nvPr/>
          </p:nvSpPr>
          <p:spPr>
            <a:xfrm>
              <a:off x="5262457" y="3782720"/>
              <a:ext cx="216236" cy="1740"/>
            </a:xfrm>
            <a:custGeom>
              <a:avLst/>
              <a:gdLst>
                <a:gd name="connsiteX0" fmla="*/ 0 w 216236"/>
                <a:gd name="connsiteY0" fmla="*/ 0 h 1740"/>
                <a:gd name="connsiteX1" fmla="*/ 216236 w 216236"/>
                <a:gd name="connsiteY1" fmla="*/ 0 h 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36" h="1740">
                  <a:moveTo>
                    <a:pt x="0" y="0"/>
                  </a:moveTo>
                  <a:lnTo>
                    <a:pt x="216236" y="0"/>
                  </a:lnTo>
                </a:path>
              </a:pathLst>
            </a:custGeom>
            <a:noFill/>
            <a:ln w="31290" cap="rnd">
              <a:solidFill>
                <a:srgbClr val="00A9A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85C557CB-AC73-3851-33AB-D720CFE36412}"/>
                </a:ext>
              </a:extLst>
            </p:cNvPr>
            <p:cNvSpPr/>
            <p:nvPr/>
          </p:nvSpPr>
          <p:spPr>
            <a:xfrm>
              <a:off x="5514733" y="3733803"/>
              <a:ext cx="60071" cy="94022"/>
            </a:xfrm>
            <a:custGeom>
              <a:avLst/>
              <a:gdLst>
                <a:gd name="connsiteX0" fmla="*/ 0 w 60071"/>
                <a:gd name="connsiteY0" fmla="*/ 0 h 94022"/>
                <a:gd name="connsiteX1" fmla="*/ 11189 w 60071"/>
                <a:gd name="connsiteY1" fmla="*/ 0 h 94022"/>
                <a:gd name="connsiteX2" fmla="*/ 11189 w 60071"/>
                <a:gd name="connsiteY2" fmla="*/ 55530 h 94022"/>
                <a:gd name="connsiteX3" fmla="*/ 44358 w 60071"/>
                <a:gd name="connsiteY3" fmla="*/ 26347 h 94022"/>
                <a:gd name="connsiteX4" fmla="*/ 58557 w 60071"/>
                <a:gd name="connsiteY4" fmla="*/ 26347 h 94022"/>
                <a:gd name="connsiteX5" fmla="*/ 22657 w 60071"/>
                <a:gd name="connsiteY5" fmla="*/ 58001 h 94022"/>
                <a:gd name="connsiteX6" fmla="*/ 60071 w 60071"/>
                <a:gd name="connsiteY6" fmla="*/ 94023 h 94022"/>
                <a:gd name="connsiteX7" fmla="*/ 45558 w 60071"/>
                <a:gd name="connsiteY7" fmla="*/ 94023 h 94022"/>
                <a:gd name="connsiteX8" fmla="*/ 11189 w 60071"/>
                <a:gd name="connsiteY8" fmla="*/ 60976 h 94022"/>
                <a:gd name="connsiteX9" fmla="*/ 11189 w 60071"/>
                <a:gd name="connsiteY9" fmla="*/ 94023 h 94022"/>
                <a:gd name="connsiteX10" fmla="*/ 0 w 60071"/>
                <a:gd name="connsiteY10" fmla="*/ 94023 h 94022"/>
                <a:gd name="connsiteX11" fmla="*/ 0 w 60071"/>
                <a:gd name="connsiteY11" fmla="*/ 0 h 9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071" h="94022">
                  <a:moveTo>
                    <a:pt x="0" y="0"/>
                  </a:moveTo>
                  <a:lnTo>
                    <a:pt x="11189" y="0"/>
                  </a:lnTo>
                  <a:lnTo>
                    <a:pt x="11189" y="55530"/>
                  </a:lnTo>
                  <a:lnTo>
                    <a:pt x="44358" y="26347"/>
                  </a:lnTo>
                  <a:lnTo>
                    <a:pt x="58557" y="26347"/>
                  </a:lnTo>
                  <a:lnTo>
                    <a:pt x="22657" y="58001"/>
                  </a:lnTo>
                  <a:lnTo>
                    <a:pt x="60071" y="94023"/>
                  </a:lnTo>
                  <a:lnTo>
                    <a:pt x="45558" y="94023"/>
                  </a:lnTo>
                  <a:lnTo>
                    <a:pt x="11189" y="60976"/>
                  </a:lnTo>
                  <a:lnTo>
                    <a:pt x="11189" y="94023"/>
                  </a:lnTo>
                  <a:lnTo>
                    <a:pt x="0" y="94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359E4E62-2FE9-BC29-F082-A0B25E1AD35E}"/>
                </a:ext>
              </a:extLst>
            </p:cNvPr>
            <p:cNvSpPr/>
            <p:nvPr/>
          </p:nvSpPr>
          <p:spPr>
            <a:xfrm>
              <a:off x="5581869" y="3758514"/>
              <a:ext cx="56678" cy="71069"/>
            </a:xfrm>
            <a:custGeom>
              <a:avLst/>
              <a:gdLst>
                <a:gd name="connsiteX0" fmla="*/ 0 w 56678"/>
                <a:gd name="connsiteY0" fmla="*/ 42600 h 71069"/>
                <a:gd name="connsiteX1" fmla="*/ 0 w 56678"/>
                <a:gd name="connsiteY1" fmla="*/ 1636 h 71069"/>
                <a:gd name="connsiteX2" fmla="*/ 11120 w 56678"/>
                <a:gd name="connsiteY2" fmla="*/ 1636 h 71069"/>
                <a:gd name="connsiteX3" fmla="*/ 11120 w 56678"/>
                <a:gd name="connsiteY3" fmla="*/ 42182 h 71069"/>
                <a:gd name="connsiteX4" fmla="*/ 14861 w 56678"/>
                <a:gd name="connsiteY4" fmla="*/ 56626 h 71069"/>
                <a:gd name="connsiteX5" fmla="*/ 26103 w 56678"/>
                <a:gd name="connsiteY5" fmla="*/ 61394 h 71069"/>
                <a:gd name="connsiteX6" fmla="*/ 40303 w 56678"/>
                <a:gd name="connsiteY6" fmla="*/ 55652 h 71069"/>
                <a:gd name="connsiteX7" fmla="*/ 45558 w 56678"/>
                <a:gd name="connsiteY7" fmla="*/ 40007 h 71069"/>
                <a:gd name="connsiteX8" fmla="*/ 45558 w 56678"/>
                <a:gd name="connsiteY8" fmla="*/ 1636 h 71069"/>
                <a:gd name="connsiteX9" fmla="*/ 56678 w 56678"/>
                <a:gd name="connsiteY9" fmla="*/ 1636 h 71069"/>
                <a:gd name="connsiteX10" fmla="*/ 56678 w 56678"/>
                <a:gd name="connsiteY10" fmla="*/ 69312 h 71069"/>
                <a:gd name="connsiteX11" fmla="*/ 45558 w 56678"/>
                <a:gd name="connsiteY11" fmla="*/ 69312 h 71069"/>
                <a:gd name="connsiteX12" fmla="*/ 45558 w 56678"/>
                <a:gd name="connsiteY12" fmla="*/ 58923 h 71069"/>
                <a:gd name="connsiteX13" fmla="*/ 36126 w 56678"/>
                <a:gd name="connsiteY13" fmla="*/ 68094 h 71069"/>
                <a:gd name="connsiteX14" fmla="*/ 23754 w 56678"/>
                <a:gd name="connsiteY14" fmla="*/ 71070 h 71069"/>
                <a:gd name="connsiteX15" fmla="*/ 6038 w 56678"/>
                <a:gd name="connsiteY15" fmla="*/ 63813 h 71069"/>
                <a:gd name="connsiteX16" fmla="*/ 0 w 56678"/>
                <a:gd name="connsiteY16" fmla="*/ 42600 h 71069"/>
                <a:gd name="connsiteX17" fmla="*/ 27982 w 56678"/>
                <a:gd name="connsiteY17" fmla="*/ 0 h 71069"/>
                <a:gd name="connsiteX18" fmla="*/ 27982 w 56678"/>
                <a:gd name="connsiteY18" fmla="*/ 0 h 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6678" h="71069">
                  <a:moveTo>
                    <a:pt x="0" y="42600"/>
                  </a:moveTo>
                  <a:lnTo>
                    <a:pt x="0" y="1636"/>
                  </a:lnTo>
                  <a:lnTo>
                    <a:pt x="11120" y="1636"/>
                  </a:lnTo>
                  <a:lnTo>
                    <a:pt x="11120" y="42182"/>
                  </a:lnTo>
                  <a:cubicBezTo>
                    <a:pt x="11120" y="48586"/>
                    <a:pt x="12373" y="53407"/>
                    <a:pt x="14861" y="56626"/>
                  </a:cubicBezTo>
                  <a:cubicBezTo>
                    <a:pt x="17350" y="59810"/>
                    <a:pt x="21109" y="61394"/>
                    <a:pt x="26103" y="61394"/>
                  </a:cubicBezTo>
                  <a:cubicBezTo>
                    <a:pt x="32106" y="61394"/>
                    <a:pt x="36840" y="59480"/>
                    <a:pt x="40303" y="55652"/>
                  </a:cubicBezTo>
                  <a:cubicBezTo>
                    <a:pt x="43801" y="51823"/>
                    <a:pt x="45558" y="46602"/>
                    <a:pt x="45558" y="40007"/>
                  </a:cubicBezTo>
                  <a:lnTo>
                    <a:pt x="45558" y="1636"/>
                  </a:lnTo>
                  <a:lnTo>
                    <a:pt x="56678" y="1636"/>
                  </a:lnTo>
                  <a:lnTo>
                    <a:pt x="56678" y="69312"/>
                  </a:lnTo>
                  <a:lnTo>
                    <a:pt x="45558" y="69312"/>
                  </a:lnTo>
                  <a:lnTo>
                    <a:pt x="45558" y="58923"/>
                  </a:lnTo>
                  <a:cubicBezTo>
                    <a:pt x="42861" y="63030"/>
                    <a:pt x="39711" y="66093"/>
                    <a:pt x="36126" y="68094"/>
                  </a:cubicBezTo>
                  <a:cubicBezTo>
                    <a:pt x="32594" y="70078"/>
                    <a:pt x="28470" y="71070"/>
                    <a:pt x="23754" y="71070"/>
                  </a:cubicBezTo>
                  <a:cubicBezTo>
                    <a:pt x="15975" y="71070"/>
                    <a:pt x="10058" y="68651"/>
                    <a:pt x="6038" y="63813"/>
                  </a:cubicBezTo>
                  <a:cubicBezTo>
                    <a:pt x="2019" y="58975"/>
                    <a:pt x="0" y="51910"/>
                    <a:pt x="0" y="42600"/>
                  </a:cubicBezTo>
                  <a:moveTo>
                    <a:pt x="27982" y="0"/>
                  </a:moveTo>
                  <a:lnTo>
                    <a:pt x="27982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375358C7-A1F7-FB5F-D5DA-08D13A5A8050}"/>
                </a:ext>
              </a:extLst>
            </p:cNvPr>
            <p:cNvSpPr/>
            <p:nvPr/>
          </p:nvSpPr>
          <p:spPr>
            <a:xfrm>
              <a:off x="5661031" y="3733803"/>
              <a:ext cx="60541" cy="95780"/>
            </a:xfrm>
            <a:custGeom>
              <a:avLst/>
              <a:gdLst>
                <a:gd name="connsiteX0" fmla="*/ 49004 w 60541"/>
                <a:gd name="connsiteY0" fmla="*/ 60245 h 95780"/>
                <a:gd name="connsiteX1" fmla="*/ 43922 w 60541"/>
                <a:gd name="connsiteY1" fmla="*/ 41034 h 95780"/>
                <a:gd name="connsiteX2" fmla="*/ 30088 w 60541"/>
                <a:gd name="connsiteY2" fmla="*/ 34021 h 95780"/>
                <a:gd name="connsiteX3" fmla="*/ 16184 w 60541"/>
                <a:gd name="connsiteY3" fmla="*/ 41034 h 95780"/>
                <a:gd name="connsiteX4" fmla="*/ 11172 w 60541"/>
                <a:gd name="connsiteY4" fmla="*/ 60245 h 95780"/>
                <a:gd name="connsiteX5" fmla="*/ 16184 w 60541"/>
                <a:gd name="connsiteY5" fmla="*/ 79527 h 95780"/>
                <a:gd name="connsiteX6" fmla="*/ 30088 w 60541"/>
                <a:gd name="connsiteY6" fmla="*/ 86470 h 95780"/>
                <a:gd name="connsiteX7" fmla="*/ 43922 w 60541"/>
                <a:gd name="connsiteY7" fmla="*/ 79527 h 95780"/>
                <a:gd name="connsiteX8" fmla="*/ 49004 w 60541"/>
                <a:gd name="connsiteY8" fmla="*/ 60245 h 95780"/>
                <a:gd name="connsiteX9" fmla="*/ 11172 w 60541"/>
                <a:gd name="connsiteY9" fmla="*/ 36614 h 95780"/>
                <a:gd name="connsiteX10" fmla="*/ 19995 w 60541"/>
                <a:gd name="connsiteY10" fmla="*/ 27669 h 95780"/>
                <a:gd name="connsiteX11" fmla="*/ 32803 w 60541"/>
                <a:gd name="connsiteY11" fmla="*/ 24711 h 95780"/>
                <a:gd name="connsiteX12" fmla="*/ 52797 w 60541"/>
                <a:gd name="connsiteY12" fmla="*/ 34508 h 95780"/>
                <a:gd name="connsiteX13" fmla="*/ 60541 w 60541"/>
                <a:gd name="connsiteY13" fmla="*/ 60245 h 95780"/>
                <a:gd name="connsiteX14" fmla="*/ 52797 w 60541"/>
                <a:gd name="connsiteY14" fmla="*/ 85983 h 95780"/>
                <a:gd name="connsiteX15" fmla="*/ 32803 w 60541"/>
                <a:gd name="connsiteY15" fmla="*/ 95780 h 95780"/>
                <a:gd name="connsiteX16" fmla="*/ 19995 w 60541"/>
                <a:gd name="connsiteY16" fmla="*/ 92874 h 95780"/>
                <a:gd name="connsiteX17" fmla="*/ 11172 w 60541"/>
                <a:gd name="connsiteY17" fmla="*/ 83877 h 95780"/>
                <a:gd name="connsiteX18" fmla="*/ 11172 w 60541"/>
                <a:gd name="connsiteY18" fmla="*/ 94023 h 95780"/>
                <a:gd name="connsiteX19" fmla="*/ 0 w 60541"/>
                <a:gd name="connsiteY19" fmla="*/ 94023 h 95780"/>
                <a:gd name="connsiteX20" fmla="*/ 0 w 60541"/>
                <a:gd name="connsiteY20" fmla="*/ 0 h 95780"/>
                <a:gd name="connsiteX21" fmla="*/ 11172 w 60541"/>
                <a:gd name="connsiteY21" fmla="*/ 0 h 95780"/>
                <a:gd name="connsiteX22" fmla="*/ 11172 w 60541"/>
                <a:gd name="connsiteY22" fmla="*/ 36614 h 9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0541" h="95780">
                  <a:moveTo>
                    <a:pt x="49004" y="60245"/>
                  </a:moveTo>
                  <a:cubicBezTo>
                    <a:pt x="49004" y="52067"/>
                    <a:pt x="47316" y="45663"/>
                    <a:pt x="43922" y="41034"/>
                  </a:cubicBezTo>
                  <a:cubicBezTo>
                    <a:pt x="40581" y="36353"/>
                    <a:pt x="35970" y="34021"/>
                    <a:pt x="30088" y="34021"/>
                  </a:cubicBezTo>
                  <a:cubicBezTo>
                    <a:pt x="24206" y="34021"/>
                    <a:pt x="19577" y="36353"/>
                    <a:pt x="16184" y="41034"/>
                  </a:cubicBezTo>
                  <a:cubicBezTo>
                    <a:pt x="12843" y="45663"/>
                    <a:pt x="11172" y="52067"/>
                    <a:pt x="11172" y="60245"/>
                  </a:cubicBezTo>
                  <a:cubicBezTo>
                    <a:pt x="11172" y="68424"/>
                    <a:pt x="12843" y="74846"/>
                    <a:pt x="16184" y="79527"/>
                  </a:cubicBezTo>
                  <a:cubicBezTo>
                    <a:pt x="19577" y="84156"/>
                    <a:pt x="24206" y="86470"/>
                    <a:pt x="30088" y="86470"/>
                  </a:cubicBezTo>
                  <a:cubicBezTo>
                    <a:pt x="35970" y="86470"/>
                    <a:pt x="40581" y="84156"/>
                    <a:pt x="43922" y="79527"/>
                  </a:cubicBezTo>
                  <a:cubicBezTo>
                    <a:pt x="47316" y="74846"/>
                    <a:pt x="49004" y="68424"/>
                    <a:pt x="49004" y="60245"/>
                  </a:cubicBezTo>
                  <a:moveTo>
                    <a:pt x="11172" y="36614"/>
                  </a:moveTo>
                  <a:cubicBezTo>
                    <a:pt x="13504" y="32594"/>
                    <a:pt x="16445" y="29601"/>
                    <a:pt x="19995" y="27669"/>
                  </a:cubicBezTo>
                  <a:cubicBezTo>
                    <a:pt x="23580" y="25703"/>
                    <a:pt x="27843" y="24711"/>
                    <a:pt x="32803" y="24711"/>
                  </a:cubicBezTo>
                  <a:cubicBezTo>
                    <a:pt x="41016" y="24711"/>
                    <a:pt x="47681" y="27982"/>
                    <a:pt x="52797" y="34508"/>
                  </a:cubicBezTo>
                  <a:cubicBezTo>
                    <a:pt x="57966" y="41034"/>
                    <a:pt x="60541" y="49613"/>
                    <a:pt x="60541" y="60245"/>
                  </a:cubicBezTo>
                  <a:cubicBezTo>
                    <a:pt x="60541" y="70878"/>
                    <a:pt x="57966" y="79457"/>
                    <a:pt x="52797" y="85983"/>
                  </a:cubicBezTo>
                  <a:cubicBezTo>
                    <a:pt x="47681" y="92509"/>
                    <a:pt x="41016" y="95780"/>
                    <a:pt x="32803" y="95780"/>
                  </a:cubicBezTo>
                  <a:cubicBezTo>
                    <a:pt x="27843" y="95780"/>
                    <a:pt x="23580" y="94806"/>
                    <a:pt x="19995" y="92874"/>
                  </a:cubicBezTo>
                  <a:cubicBezTo>
                    <a:pt x="16445" y="90908"/>
                    <a:pt x="13504" y="87897"/>
                    <a:pt x="11172" y="83877"/>
                  </a:cubicBezTo>
                  <a:lnTo>
                    <a:pt x="11172" y="94023"/>
                  </a:lnTo>
                  <a:lnTo>
                    <a:pt x="0" y="94023"/>
                  </a:lnTo>
                  <a:lnTo>
                    <a:pt x="0" y="0"/>
                  </a:lnTo>
                  <a:lnTo>
                    <a:pt x="11172" y="0"/>
                  </a:lnTo>
                  <a:lnTo>
                    <a:pt x="11172" y="36614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8269E2EF-F6A1-A301-39BD-CAFAB14F0A51}"/>
                </a:ext>
              </a:extLst>
            </p:cNvPr>
            <p:cNvSpPr/>
            <p:nvPr/>
          </p:nvSpPr>
          <p:spPr>
            <a:xfrm>
              <a:off x="5740001" y="3733803"/>
              <a:ext cx="11119" cy="94022"/>
            </a:xfrm>
            <a:custGeom>
              <a:avLst/>
              <a:gdLst>
                <a:gd name="connsiteX0" fmla="*/ 0 w 11119"/>
                <a:gd name="connsiteY0" fmla="*/ 26347 h 94022"/>
                <a:gd name="connsiteX1" fmla="*/ 11120 w 11119"/>
                <a:gd name="connsiteY1" fmla="*/ 26347 h 94022"/>
                <a:gd name="connsiteX2" fmla="*/ 11120 w 11119"/>
                <a:gd name="connsiteY2" fmla="*/ 94023 h 94022"/>
                <a:gd name="connsiteX3" fmla="*/ 0 w 11119"/>
                <a:gd name="connsiteY3" fmla="*/ 94023 h 94022"/>
                <a:gd name="connsiteX4" fmla="*/ 0 w 11119"/>
                <a:gd name="connsiteY4" fmla="*/ 26347 h 94022"/>
                <a:gd name="connsiteX5" fmla="*/ 0 w 11119"/>
                <a:gd name="connsiteY5" fmla="*/ 0 h 94022"/>
                <a:gd name="connsiteX6" fmla="*/ 11120 w 11119"/>
                <a:gd name="connsiteY6" fmla="*/ 0 h 94022"/>
                <a:gd name="connsiteX7" fmla="*/ 11120 w 11119"/>
                <a:gd name="connsiteY7" fmla="*/ 14078 h 94022"/>
                <a:gd name="connsiteX8" fmla="*/ 0 w 11119"/>
                <a:gd name="connsiteY8" fmla="*/ 14078 h 94022"/>
                <a:gd name="connsiteX9" fmla="*/ 0 w 11119"/>
                <a:gd name="connsiteY9" fmla="*/ 0 h 9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19" h="94022">
                  <a:moveTo>
                    <a:pt x="0" y="26347"/>
                  </a:moveTo>
                  <a:lnTo>
                    <a:pt x="11120" y="26347"/>
                  </a:lnTo>
                  <a:lnTo>
                    <a:pt x="11120" y="94023"/>
                  </a:lnTo>
                  <a:lnTo>
                    <a:pt x="0" y="94023"/>
                  </a:lnTo>
                  <a:lnTo>
                    <a:pt x="0" y="26347"/>
                  </a:lnTo>
                  <a:moveTo>
                    <a:pt x="0" y="0"/>
                  </a:moveTo>
                  <a:lnTo>
                    <a:pt x="11120" y="0"/>
                  </a:lnTo>
                  <a:lnTo>
                    <a:pt x="11120" y="14078"/>
                  </a:lnTo>
                  <a:lnTo>
                    <a:pt x="0" y="140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7BC26C93-D1F3-9A1D-3686-4FB968F6565C}"/>
                </a:ext>
              </a:extLst>
            </p:cNvPr>
            <p:cNvSpPr/>
            <p:nvPr/>
          </p:nvSpPr>
          <p:spPr>
            <a:xfrm>
              <a:off x="5769428" y="3758514"/>
              <a:ext cx="51718" cy="71069"/>
            </a:xfrm>
            <a:custGeom>
              <a:avLst/>
              <a:gdLst>
                <a:gd name="connsiteX0" fmla="*/ 48099 w 51718"/>
                <a:gd name="connsiteY0" fmla="*/ 3637 h 71069"/>
                <a:gd name="connsiteX1" fmla="*/ 48099 w 51718"/>
                <a:gd name="connsiteY1" fmla="*/ 14148 h 71069"/>
                <a:gd name="connsiteX2" fmla="*/ 38302 w 51718"/>
                <a:gd name="connsiteY2" fmla="*/ 10511 h 71069"/>
                <a:gd name="connsiteX3" fmla="*/ 27791 w 51718"/>
                <a:gd name="connsiteY3" fmla="*/ 9310 h 71069"/>
                <a:gd name="connsiteX4" fmla="*/ 15348 w 51718"/>
                <a:gd name="connsiteY4" fmla="*/ 11851 h 71069"/>
                <a:gd name="connsiteX5" fmla="*/ 11242 w 51718"/>
                <a:gd name="connsiteY5" fmla="*/ 19455 h 71069"/>
                <a:gd name="connsiteX6" fmla="*/ 14200 w 51718"/>
                <a:gd name="connsiteY6" fmla="*/ 25564 h 71069"/>
                <a:gd name="connsiteX7" fmla="*/ 26103 w 51718"/>
                <a:gd name="connsiteY7" fmla="*/ 29740 h 71069"/>
                <a:gd name="connsiteX8" fmla="*/ 29896 w 51718"/>
                <a:gd name="connsiteY8" fmla="*/ 30575 h 71069"/>
                <a:gd name="connsiteX9" fmla="*/ 46707 w 51718"/>
                <a:gd name="connsiteY9" fmla="*/ 37762 h 71069"/>
                <a:gd name="connsiteX10" fmla="*/ 51718 w 51718"/>
                <a:gd name="connsiteY10" fmla="*/ 50640 h 71069"/>
                <a:gd name="connsiteX11" fmla="*/ 44218 w 51718"/>
                <a:gd name="connsiteY11" fmla="*/ 65571 h 71069"/>
                <a:gd name="connsiteX12" fmla="*/ 23736 w 51718"/>
                <a:gd name="connsiteY12" fmla="*/ 71070 h 71069"/>
                <a:gd name="connsiteX13" fmla="*/ 12390 w 51718"/>
                <a:gd name="connsiteY13" fmla="*/ 69973 h 71069"/>
                <a:gd name="connsiteX14" fmla="*/ 0 w 51718"/>
                <a:gd name="connsiteY14" fmla="*/ 66841 h 71069"/>
                <a:gd name="connsiteX15" fmla="*/ 0 w 51718"/>
                <a:gd name="connsiteY15" fmla="*/ 55356 h 71069"/>
                <a:gd name="connsiteX16" fmla="*/ 12147 w 51718"/>
                <a:gd name="connsiteY16" fmla="*/ 60193 h 71069"/>
                <a:gd name="connsiteX17" fmla="*/ 23980 w 51718"/>
                <a:gd name="connsiteY17" fmla="*/ 61759 h 71069"/>
                <a:gd name="connsiteX18" fmla="*/ 36074 w 51718"/>
                <a:gd name="connsiteY18" fmla="*/ 59097 h 71069"/>
                <a:gd name="connsiteX19" fmla="*/ 40303 w 51718"/>
                <a:gd name="connsiteY19" fmla="*/ 51492 h 71069"/>
                <a:gd name="connsiteX20" fmla="*/ 37223 w 51718"/>
                <a:gd name="connsiteY20" fmla="*/ 44532 h 71069"/>
                <a:gd name="connsiteX21" fmla="*/ 23858 w 51718"/>
                <a:gd name="connsiteY21" fmla="*/ 39885 h 71069"/>
                <a:gd name="connsiteX22" fmla="*/ 19995 w 51718"/>
                <a:gd name="connsiteY22" fmla="*/ 38980 h 71069"/>
                <a:gd name="connsiteX23" fmla="*/ 5064 w 51718"/>
                <a:gd name="connsiteY23" fmla="*/ 32333 h 71069"/>
                <a:gd name="connsiteX24" fmla="*/ 470 w 51718"/>
                <a:gd name="connsiteY24" fmla="*/ 19943 h 71069"/>
                <a:gd name="connsiteX25" fmla="*/ 7239 w 51718"/>
                <a:gd name="connsiteY25" fmla="*/ 5203 h 71069"/>
                <a:gd name="connsiteX26" fmla="*/ 26468 w 51718"/>
                <a:gd name="connsiteY26" fmla="*/ 0 h 71069"/>
                <a:gd name="connsiteX27" fmla="*/ 38058 w 51718"/>
                <a:gd name="connsiteY27" fmla="*/ 905 h 71069"/>
                <a:gd name="connsiteX28" fmla="*/ 48099 w 51718"/>
                <a:gd name="connsiteY28" fmla="*/ 3637 h 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718" h="71069">
                  <a:moveTo>
                    <a:pt x="48099" y="3637"/>
                  </a:moveTo>
                  <a:lnTo>
                    <a:pt x="48099" y="14148"/>
                  </a:lnTo>
                  <a:cubicBezTo>
                    <a:pt x="44949" y="12530"/>
                    <a:pt x="41695" y="11329"/>
                    <a:pt x="38302" y="10511"/>
                  </a:cubicBezTo>
                  <a:cubicBezTo>
                    <a:pt x="34908" y="9710"/>
                    <a:pt x="31410" y="9310"/>
                    <a:pt x="27791" y="9310"/>
                  </a:cubicBezTo>
                  <a:cubicBezTo>
                    <a:pt x="22274" y="9310"/>
                    <a:pt x="18115" y="10163"/>
                    <a:pt x="15348" y="11851"/>
                  </a:cubicBezTo>
                  <a:cubicBezTo>
                    <a:pt x="12616" y="13539"/>
                    <a:pt x="11242" y="16079"/>
                    <a:pt x="11242" y="19455"/>
                  </a:cubicBezTo>
                  <a:cubicBezTo>
                    <a:pt x="11242" y="22048"/>
                    <a:pt x="12233" y="24084"/>
                    <a:pt x="14200" y="25564"/>
                  </a:cubicBezTo>
                  <a:cubicBezTo>
                    <a:pt x="16166" y="27008"/>
                    <a:pt x="20134" y="28400"/>
                    <a:pt x="26103" y="29740"/>
                  </a:cubicBezTo>
                  <a:lnTo>
                    <a:pt x="29896" y="30575"/>
                  </a:lnTo>
                  <a:cubicBezTo>
                    <a:pt x="37797" y="32263"/>
                    <a:pt x="43400" y="34665"/>
                    <a:pt x="46707" y="37762"/>
                  </a:cubicBezTo>
                  <a:cubicBezTo>
                    <a:pt x="50048" y="40825"/>
                    <a:pt x="51718" y="45123"/>
                    <a:pt x="51718" y="50640"/>
                  </a:cubicBezTo>
                  <a:cubicBezTo>
                    <a:pt x="51718" y="56922"/>
                    <a:pt x="49213" y="61899"/>
                    <a:pt x="44218" y="65571"/>
                  </a:cubicBezTo>
                  <a:cubicBezTo>
                    <a:pt x="39259" y="69242"/>
                    <a:pt x="32437" y="71070"/>
                    <a:pt x="23736" y="71070"/>
                  </a:cubicBezTo>
                  <a:cubicBezTo>
                    <a:pt x="20117" y="71070"/>
                    <a:pt x="16340" y="70704"/>
                    <a:pt x="12390" y="69973"/>
                  </a:cubicBezTo>
                  <a:cubicBezTo>
                    <a:pt x="8475" y="69295"/>
                    <a:pt x="4350" y="68251"/>
                    <a:pt x="0" y="66841"/>
                  </a:cubicBezTo>
                  <a:lnTo>
                    <a:pt x="0" y="55356"/>
                  </a:lnTo>
                  <a:cubicBezTo>
                    <a:pt x="4107" y="57496"/>
                    <a:pt x="8161" y="59097"/>
                    <a:pt x="12147" y="60193"/>
                  </a:cubicBezTo>
                  <a:cubicBezTo>
                    <a:pt x="16131" y="61238"/>
                    <a:pt x="20064" y="61759"/>
                    <a:pt x="23980" y="61759"/>
                  </a:cubicBezTo>
                  <a:cubicBezTo>
                    <a:pt x="29218" y="61759"/>
                    <a:pt x="33255" y="60872"/>
                    <a:pt x="36074" y="59097"/>
                  </a:cubicBezTo>
                  <a:cubicBezTo>
                    <a:pt x="38893" y="57287"/>
                    <a:pt x="40303" y="54747"/>
                    <a:pt x="40303" y="51492"/>
                  </a:cubicBezTo>
                  <a:cubicBezTo>
                    <a:pt x="40303" y="48465"/>
                    <a:pt x="39276" y="46150"/>
                    <a:pt x="37223" y="44532"/>
                  </a:cubicBezTo>
                  <a:cubicBezTo>
                    <a:pt x="35204" y="42913"/>
                    <a:pt x="30749" y="41364"/>
                    <a:pt x="23858" y="39885"/>
                  </a:cubicBezTo>
                  <a:lnTo>
                    <a:pt x="19995" y="38980"/>
                  </a:lnTo>
                  <a:cubicBezTo>
                    <a:pt x="13103" y="37536"/>
                    <a:pt x="8127" y="35309"/>
                    <a:pt x="5064" y="32333"/>
                  </a:cubicBezTo>
                  <a:cubicBezTo>
                    <a:pt x="2001" y="29322"/>
                    <a:pt x="470" y="25181"/>
                    <a:pt x="470" y="19943"/>
                  </a:cubicBezTo>
                  <a:cubicBezTo>
                    <a:pt x="470" y="13591"/>
                    <a:pt x="2732" y="8666"/>
                    <a:pt x="7239" y="5203"/>
                  </a:cubicBezTo>
                  <a:cubicBezTo>
                    <a:pt x="11746" y="1740"/>
                    <a:pt x="18168" y="0"/>
                    <a:pt x="26468" y="0"/>
                  </a:cubicBezTo>
                  <a:cubicBezTo>
                    <a:pt x="30575" y="0"/>
                    <a:pt x="34438" y="296"/>
                    <a:pt x="38058" y="905"/>
                  </a:cubicBezTo>
                  <a:cubicBezTo>
                    <a:pt x="41695" y="1514"/>
                    <a:pt x="45036" y="2419"/>
                    <a:pt x="48099" y="3637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21C1A06B-331E-A4AC-3A85-FF852ABC7995}"/>
                </a:ext>
              </a:extLst>
            </p:cNvPr>
            <p:cNvSpPr/>
            <p:nvPr/>
          </p:nvSpPr>
          <p:spPr>
            <a:xfrm>
              <a:off x="5834023" y="3758514"/>
              <a:ext cx="53528" cy="71069"/>
            </a:xfrm>
            <a:custGeom>
              <a:avLst/>
              <a:gdLst>
                <a:gd name="connsiteX0" fmla="*/ 53528 w 53528"/>
                <a:gd name="connsiteY0" fmla="*/ 4229 h 71069"/>
                <a:gd name="connsiteX1" fmla="*/ 53528 w 53528"/>
                <a:gd name="connsiteY1" fmla="*/ 14635 h 71069"/>
                <a:gd name="connsiteX2" fmla="*/ 44044 w 53528"/>
                <a:gd name="connsiteY2" fmla="*/ 10754 h 71069"/>
                <a:gd name="connsiteX3" fmla="*/ 34491 w 53528"/>
                <a:gd name="connsiteY3" fmla="*/ 9432 h 71069"/>
                <a:gd name="connsiteX4" fmla="*/ 17698 w 53528"/>
                <a:gd name="connsiteY4" fmla="*/ 16323 h 71069"/>
                <a:gd name="connsiteX5" fmla="*/ 11711 w 53528"/>
                <a:gd name="connsiteY5" fmla="*/ 35535 h 71069"/>
                <a:gd name="connsiteX6" fmla="*/ 17698 w 53528"/>
                <a:gd name="connsiteY6" fmla="*/ 54816 h 71069"/>
                <a:gd name="connsiteX7" fmla="*/ 34491 w 53528"/>
                <a:gd name="connsiteY7" fmla="*/ 61638 h 71069"/>
                <a:gd name="connsiteX8" fmla="*/ 44044 w 53528"/>
                <a:gd name="connsiteY8" fmla="*/ 60367 h 71069"/>
                <a:gd name="connsiteX9" fmla="*/ 53528 w 53528"/>
                <a:gd name="connsiteY9" fmla="*/ 56435 h 71069"/>
                <a:gd name="connsiteX10" fmla="*/ 53528 w 53528"/>
                <a:gd name="connsiteY10" fmla="*/ 66719 h 71069"/>
                <a:gd name="connsiteX11" fmla="*/ 43853 w 53528"/>
                <a:gd name="connsiteY11" fmla="*/ 69973 h 71069"/>
                <a:gd name="connsiteX12" fmla="*/ 33290 w 53528"/>
                <a:gd name="connsiteY12" fmla="*/ 71070 h 71069"/>
                <a:gd name="connsiteX13" fmla="*/ 8997 w 53528"/>
                <a:gd name="connsiteY13" fmla="*/ 61464 h 71069"/>
                <a:gd name="connsiteX14" fmla="*/ 0 w 53528"/>
                <a:gd name="connsiteY14" fmla="*/ 35535 h 71069"/>
                <a:gd name="connsiteX15" fmla="*/ 9049 w 53528"/>
                <a:gd name="connsiteY15" fmla="*/ 9484 h 71069"/>
                <a:gd name="connsiteX16" fmla="*/ 34003 w 53528"/>
                <a:gd name="connsiteY16" fmla="*/ 0 h 71069"/>
                <a:gd name="connsiteX17" fmla="*/ 44044 w 53528"/>
                <a:gd name="connsiteY17" fmla="*/ 1096 h 71069"/>
                <a:gd name="connsiteX18" fmla="*/ 53528 w 53528"/>
                <a:gd name="connsiteY18" fmla="*/ 4229 h 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528" h="71069">
                  <a:moveTo>
                    <a:pt x="53528" y="4229"/>
                  </a:moveTo>
                  <a:lnTo>
                    <a:pt x="53528" y="14635"/>
                  </a:lnTo>
                  <a:cubicBezTo>
                    <a:pt x="50379" y="12895"/>
                    <a:pt x="47229" y="11607"/>
                    <a:pt x="44044" y="10754"/>
                  </a:cubicBezTo>
                  <a:cubicBezTo>
                    <a:pt x="40895" y="9867"/>
                    <a:pt x="37710" y="9432"/>
                    <a:pt x="34491" y="9432"/>
                  </a:cubicBezTo>
                  <a:cubicBezTo>
                    <a:pt x="27286" y="9432"/>
                    <a:pt x="21683" y="11729"/>
                    <a:pt x="17698" y="16323"/>
                  </a:cubicBezTo>
                  <a:cubicBezTo>
                    <a:pt x="13713" y="20865"/>
                    <a:pt x="11711" y="27269"/>
                    <a:pt x="11711" y="35535"/>
                  </a:cubicBezTo>
                  <a:cubicBezTo>
                    <a:pt x="11711" y="43801"/>
                    <a:pt x="13713" y="50222"/>
                    <a:pt x="17698" y="54816"/>
                  </a:cubicBezTo>
                  <a:cubicBezTo>
                    <a:pt x="21683" y="59358"/>
                    <a:pt x="27286" y="61638"/>
                    <a:pt x="34491" y="61638"/>
                  </a:cubicBezTo>
                  <a:cubicBezTo>
                    <a:pt x="37710" y="61638"/>
                    <a:pt x="40895" y="61220"/>
                    <a:pt x="44044" y="60367"/>
                  </a:cubicBezTo>
                  <a:cubicBezTo>
                    <a:pt x="47229" y="59480"/>
                    <a:pt x="50379" y="58175"/>
                    <a:pt x="53528" y="56435"/>
                  </a:cubicBezTo>
                  <a:lnTo>
                    <a:pt x="53528" y="66719"/>
                  </a:lnTo>
                  <a:cubicBezTo>
                    <a:pt x="50431" y="68163"/>
                    <a:pt x="47211" y="69260"/>
                    <a:pt x="43853" y="69973"/>
                  </a:cubicBezTo>
                  <a:cubicBezTo>
                    <a:pt x="40564" y="70704"/>
                    <a:pt x="37031" y="71070"/>
                    <a:pt x="33290" y="71070"/>
                  </a:cubicBezTo>
                  <a:cubicBezTo>
                    <a:pt x="23092" y="71070"/>
                    <a:pt x="15000" y="67868"/>
                    <a:pt x="8997" y="61464"/>
                  </a:cubicBezTo>
                  <a:cubicBezTo>
                    <a:pt x="2993" y="55042"/>
                    <a:pt x="0" y="46411"/>
                    <a:pt x="0" y="35535"/>
                  </a:cubicBezTo>
                  <a:cubicBezTo>
                    <a:pt x="0" y="24502"/>
                    <a:pt x="3011" y="15819"/>
                    <a:pt x="9049" y="9484"/>
                  </a:cubicBezTo>
                  <a:cubicBezTo>
                    <a:pt x="15140" y="3167"/>
                    <a:pt x="23458" y="0"/>
                    <a:pt x="34003" y="0"/>
                  </a:cubicBezTo>
                  <a:cubicBezTo>
                    <a:pt x="37432" y="0"/>
                    <a:pt x="40773" y="366"/>
                    <a:pt x="44044" y="1096"/>
                  </a:cubicBezTo>
                  <a:cubicBezTo>
                    <a:pt x="47298" y="1775"/>
                    <a:pt x="50466" y="2819"/>
                    <a:pt x="53528" y="4229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2BFF8AEB-94D6-E45E-B19A-40B80F35C918}"/>
                </a:ext>
              </a:extLst>
            </p:cNvPr>
            <p:cNvSpPr/>
            <p:nvPr/>
          </p:nvSpPr>
          <p:spPr>
            <a:xfrm>
              <a:off x="5906468" y="3733803"/>
              <a:ext cx="56678" cy="94022"/>
            </a:xfrm>
            <a:custGeom>
              <a:avLst/>
              <a:gdLst>
                <a:gd name="connsiteX0" fmla="*/ 56678 w 56678"/>
                <a:gd name="connsiteY0" fmla="*/ 53180 h 94022"/>
                <a:gd name="connsiteX1" fmla="*/ 56678 w 56678"/>
                <a:gd name="connsiteY1" fmla="*/ 94023 h 94022"/>
                <a:gd name="connsiteX2" fmla="*/ 45558 w 56678"/>
                <a:gd name="connsiteY2" fmla="*/ 94023 h 94022"/>
                <a:gd name="connsiteX3" fmla="*/ 45558 w 56678"/>
                <a:gd name="connsiteY3" fmla="*/ 53546 h 94022"/>
                <a:gd name="connsiteX4" fmla="*/ 41799 w 56678"/>
                <a:gd name="connsiteY4" fmla="*/ 39154 h 94022"/>
                <a:gd name="connsiteX5" fmla="*/ 30575 w 56678"/>
                <a:gd name="connsiteY5" fmla="*/ 34386 h 94022"/>
                <a:gd name="connsiteX6" fmla="*/ 16375 w 56678"/>
                <a:gd name="connsiteY6" fmla="*/ 40129 h 94022"/>
                <a:gd name="connsiteX7" fmla="*/ 11172 w 56678"/>
                <a:gd name="connsiteY7" fmla="*/ 55773 h 94022"/>
                <a:gd name="connsiteX8" fmla="*/ 11172 w 56678"/>
                <a:gd name="connsiteY8" fmla="*/ 94023 h 94022"/>
                <a:gd name="connsiteX9" fmla="*/ 0 w 56678"/>
                <a:gd name="connsiteY9" fmla="*/ 94023 h 94022"/>
                <a:gd name="connsiteX10" fmla="*/ 0 w 56678"/>
                <a:gd name="connsiteY10" fmla="*/ 0 h 94022"/>
                <a:gd name="connsiteX11" fmla="*/ 11172 w 56678"/>
                <a:gd name="connsiteY11" fmla="*/ 0 h 94022"/>
                <a:gd name="connsiteX12" fmla="*/ 11172 w 56678"/>
                <a:gd name="connsiteY12" fmla="*/ 36857 h 94022"/>
                <a:gd name="connsiteX13" fmla="*/ 20534 w 56678"/>
                <a:gd name="connsiteY13" fmla="*/ 27739 h 94022"/>
                <a:gd name="connsiteX14" fmla="*/ 33046 w 56678"/>
                <a:gd name="connsiteY14" fmla="*/ 24711 h 94022"/>
                <a:gd name="connsiteX15" fmla="*/ 50692 w 56678"/>
                <a:gd name="connsiteY15" fmla="*/ 31967 h 94022"/>
                <a:gd name="connsiteX16" fmla="*/ 56678 w 56678"/>
                <a:gd name="connsiteY16" fmla="*/ 53180 h 9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678" h="94022">
                  <a:moveTo>
                    <a:pt x="56678" y="53180"/>
                  </a:moveTo>
                  <a:lnTo>
                    <a:pt x="56678" y="94023"/>
                  </a:lnTo>
                  <a:lnTo>
                    <a:pt x="45558" y="94023"/>
                  </a:lnTo>
                  <a:lnTo>
                    <a:pt x="45558" y="53546"/>
                  </a:lnTo>
                  <a:cubicBezTo>
                    <a:pt x="45558" y="47124"/>
                    <a:pt x="44305" y="42339"/>
                    <a:pt x="41799" y="39154"/>
                  </a:cubicBezTo>
                  <a:cubicBezTo>
                    <a:pt x="39311" y="35970"/>
                    <a:pt x="35569" y="34386"/>
                    <a:pt x="30575" y="34386"/>
                  </a:cubicBezTo>
                  <a:cubicBezTo>
                    <a:pt x="24572" y="34386"/>
                    <a:pt x="19838" y="36300"/>
                    <a:pt x="16375" y="40129"/>
                  </a:cubicBezTo>
                  <a:cubicBezTo>
                    <a:pt x="12912" y="43957"/>
                    <a:pt x="11172" y="49178"/>
                    <a:pt x="11172" y="55773"/>
                  </a:cubicBezTo>
                  <a:lnTo>
                    <a:pt x="11172" y="94023"/>
                  </a:lnTo>
                  <a:lnTo>
                    <a:pt x="0" y="94023"/>
                  </a:lnTo>
                  <a:lnTo>
                    <a:pt x="0" y="0"/>
                  </a:lnTo>
                  <a:lnTo>
                    <a:pt x="11172" y="0"/>
                  </a:lnTo>
                  <a:lnTo>
                    <a:pt x="11172" y="36857"/>
                  </a:lnTo>
                  <a:cubicBezTo>
                    <a:pt x="13834" y="32803"/>
                    <a:pt x="16949" y="29757"/>
                    <a:pt x="20534" y="27739"/>
                  </a:cubicBezTo>
                  <a:cubicBezTo>
                    <a:pt x="24171" y="25720"/>
                    <a:pt x="28330" y="24711"/>
                    <a:pt x="33046" y="24711"/>
                  </a:cubicBezTo>
                  <a:cubicBezTo>
                    <a:pt x="40825" y="24711"/>
                    <a:pt x="46707" y="27130"/>
                    <a:pt x="50692" y="31967"/>
                  </a:cubicBezTo>
                  <a:cubicBezTo>
                    <a:pt x="54677" y="36753"/>
                    <a:pt x="56678" y="43835"/>
                    <a:pt x="56678" y="53180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E17C4D4F-B0D3-3790-9CAA-A9325F34B62E}"/>
              </a:ext>
            </a:extLst>
          </p:cNvPr>
          <p:cNvGrpSpPr/>
          <p:nvPr/>
        </p:nvGrpSpPr>
        <p:grpSpPr>
          <a:xfrm>
            <a:off x="5262457" y="4067659"/>
            <a:ext cx="996086" cy="119759"/>
            <a:chOff x="5262457" y="3869121"/>
            <a:chExt cx="996086" cy="119759"/>
          </a:xfrm>
        </p:grpSpPr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2AD7CA2C-D116-E18D-E66D-AB79FD10C314}"/>
                </a:ext>
              </a:extLst>
            </p:cNvPr>
            <p:cNvSpPr/>
            <p:nvPr/>
          </p:nvSpPr>
          <p:spPr>
            <a:xfrm>
              <a:off x="5262457" y="3918037"/>
              <a:ext cx="216236" cy="1740"/>
            </a:xfrm>
            <a:custGeom>
              <a:avLst/>
              <a:gdLst>
                <a:gd name="connsiteX0" fmla="*/ 0 w 216236"/>
                <a:gd name="connsiteY0" fmla="*/ 0 h 1740"/>
                <a:gd name="connsiteX1" fmla="*/ 216236 w 216236"/>
                <a:gd name="connsiteY1" fmla="*/ 0 h 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36" h="1740">
                  <a:moveTo>
                    <a:pt x="0" y="0"/>
                  </a:moveTo>
                  <a:lnTo>
                    <a:pt x="216236" y="0"/>
                  </a:lnTo>
                </a:path>
              </a:pathLst>
            </a:custGeom>
            <a:noFill/>
            <a:ln w="31290" cap="rnd">
              <a:solidFill>
                <a:srgbClr val="ED5D9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B659E475-AE1C-7D82-C360-9D010F5AB690}"/>
                </a:ext>
              </a:extLst>
            </p:cNvPr>
            <p:cNvSpPr/>
            <p:nvPr/>
          </p:nvSpPr>
          <p:spPr>
            <a:xfrm>
              <a:off x="5514733" y="3893831"/>
              <a:ext cx="62733" cy="71069"/>
            </a:xfrm>
            <a:custGeom>
              <a:avLst/>
              <a:gdLst>
                <a:gd name="connsiteX0" fmla="*/ 62734 w 62733"/>
                <a:gd name="connsiteY0" fmla="*/ 32698 h 71069"/>
                <a:gd name="connsiteX1" fmla="*/ 62734 w 62733"/>
                <a:gd name="connsiteY1" fmla="*/ 38128 h 71069"/>
                <a:gd name="connsiteX2" fmla="*/ 11607 w 62733"/>
                <a:gd name="connsiteY2" fmla="*/ 38128 h 71069"/>
                <a:gd name="connsiteX3" fmla="*/ 18498 w 62733"/>
                <a:gd name="connsiteY3" fmla="*/ 55651 h 71069"/>
                <a:gd name="connsiteX4" fmla="*/ 35778 w 62733"/>
                <a:gd name="connsiteY4" fmla="*/ 61638 h 71069"/>
                <a:gd name="connsiteX5" fmla="*/ 48168 w 62733"/>
                <a:gd name="connsiteY5" fmla="*/ 60072 h 71069"/>
                <a:gd name="connsiteX6" fmla="*/ 60124 w 62733"/>
                <a:gd name="connsiteY6" fmla="*/ 55356 h 71069"/>
                <a:gd name="connsiteX7" fmla="*/ 60124 w 62733"/>
                <a:gd name="connsiteY7" fmla="*/ 65866 h 71069"/>
                <a:gd name="connsiteX8" fmla="*/ 47855 w 62733"/>
                <a:gd name="connsiteY8" fmla="*/ 69730 h 71069"/>
                <a:gd name="connsiteX9" fmla="*/ 35117 w 62733"/>
                <a:gd name="connsiteY9" fmla="*/ 71070 h 71069"/>
                <a:gd name="connsiteX10" fmla="*/ 9432 w 62733"/>
                <a:gd name="connsiteY10" fmla="*/ 61638 h 71069"/>
                <a:gd name="connsiteX11" fmla="*/ 0 w 62733"/>
                <a:gd name="connsiteY11" fmla="*/ 36144 h 71069"/>
                <a:gd name="connsiteX12" fmla="*/ 8944 w 62733"/>
                <a:gd name="connsiteY12" fmla="*/ 9797 h 71069"/>
                <a:gd name="connsiteX13" fmla="*/ 33185 w 62733"/>
                <a:gd name="connsiteY13" fmla="*/ 0 h 71069"/>
                <a:gd name="connsiteX14" fmla="*/ 54746 w 62733"/>
                <a:gd name="connsiteY14" fmla="*/ 8823 h 71069"/>
                <a:gd name="connsiteX15" fmla="*/ 62734 w 62733"/>
                <a:gd name="connsiteY15" fmla="*/ 32698 h 71069"/>
                <a:gd name="connsiteX16" fmla="*/ 51614 w 62733"/>
                <a:gd name="connsiteY16" fmla="*/ 29427 h 71069"/>
                <a:gd name="connsiteX17" fmla="*/ 46480 w 62733"/>
                <a:gd name="connsiteY17" fmla="*/ 14861 h 71069"/>
                <a:gd name="connsiteX18" fmla="*/ 33307 w 62733"/>
                <a:gd name="connsiteY18" fmla="*/ 9432 h 71069"/>
                <a:gd name="connsiteX19" fmla="*/ 18376 w 62733"/>
                <a:gd name="connsiteY19" fmla="*/ 14687 h 71069"/>
                <a:gd name="connsiteX20" fmla="*/ 11972 w 62733"/>
                <a:gd name="connsiteY20" fmla="*/ 29496 h 71069"/>
                <a:gd name="connsiteX21" fmla="*/ 51614 w 62733"/>
                <a:gd name="connsiteY21" fmla="*/ 29427 h 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2733" h="71069">
                  <a:moveTo>
                    <a:pt x="62734" y="32698"/>
                  </a:moveTo>
                  <a:lnTo>
                    <a:pt x="62734" y="38128"/>
                  </a:lnTo>
                  <a:lnTo>
                    <a:pt x="11607" y="38128"/>
                  </a:lnTo>
                  <a:cubicBezTo>
                    <a:pt x="12094" y="45785"/>
                    <a:pt x="14391" y="51632"/>
                    <a:pt x="18498" y="55651"/>
                  </a:cubicBezTo>
                  <a:cubicBezTo>
                    <a:pt x="22657" y="59636"/>
                    <a:pt x="28417" y="61638"/>
                    <a:pt x="35778" y="61638"/>
                  </a:cubicBezTo>
                  <a:cubicBezTo>
                    <a:pt x="40042" y="61638"/>
                    <a:pt x="44183" y="61116"/>
                    <a:pt x="48168" y="60072"/>
                  </a:cubicBezTo>
                  <a:cubicBezTo>
                    <a:pt x="52188" y="59010"/>
                    <a:pt x="56173" y="57444"/>
                    <a:pt x="60124" y="55356"/>
                  </a:cubicBezTo>
                  <a:lnTo>
                    <a:pt x="60124" y="65866"/>
                  </a:lnTo>
                  <a:cubicBezTo>
                    <a:pt x="56138" y="67554"/>
                    <a:pt x="52049" y="68842"/>
                    <a:pt x="47855" y="69730"/>
                  </a:cubicBezTo>
                  <a:cubicBezTo>
                    <a:pt x="43661" y="70617"/>
                    <a:pt x="39415" y="71070"/>
                    <a:pt x="35117" y="71070"/>
                  </a:cubicBezTo>
                  <a:cubicBezTo>
                    <a:pt x="24310" y="71070"/>
                    <a:pt x="15749" y="67920"/>
                    <a:pt x="9432" y="61638"/>
                  </a:cubicBezTo>
                  <a:cubicBezTo>
                    <a:pt x="3150" y="55356"/>
                    <a:pt x="0" y="46846"/>
                    <a:pt x="0" y="36144"/>
                  </a:cubicBezTo>
                  <a:cubicBezTo>
                    <a:pt x="0" y="25059"/>
                    <a:pt x="2976" y="16288"/>
                    <a:pt x="8944" y="9797"/>
                  </a:cubicBezTo>
                  <a:cubicBezTo>
                    <a:pt x="14948" y="3272"/>
                    <a:pt x="23040" y="0"/>
                    <a:pt x="33185" y="0"/>
                  </a:cubicBezTo>
                  <a:cubicBezTo>
                    <a:pt x="42287" y="0"/>
                    <a:pt x="49474" y="2941"/>
                    <a:pt x="54746" y="8823"/>
                  </a:cubicBezTo>
                  <a:cubicBezTo>
                    <a:pt x="60071" y="14670"/>
                    <a:pt x="62734" y="22623"/>
                    <a:pt x="62734" y="32698"/>
                  </a:cubicBezTo>
                  <a:moveTo>
                    <a:pt x="51614" y="29427"/>
                  </a:moveTo>
                  <a:cubicBezTo>
                    <a:pt x="51527" y="23353"/>
                    <a:pt x="49822" y="18498"/>
                    <a:pt x="46480" y="14861"/>
                  </a:cubicBezTo>
                  <a:cubicBezTo>
                    <a:pt x="43174" y="11242"/>
                    <a:pt x="38789" y="9432"/>
                    <a:pt x="33307" y="9432"/>
                  </a:cubicBezTo>
                  <a:cubicBezTo>
                    <a:pt x="27095" y="9432"/>
                    <a:pt x="22118" y="11190"/>
                    <a:pt x="18376" y="14687"/>
                  </a:cubicBezTo>
                  <a:cubicBezTo>
                    <a:pt x="14670" y="18185"/>
                    <a:pt x="12529" y="23127"/>
                    <a:pt x="11972" y="29496"/>
                  </a:cubicBezTo>
                  <a:lnTo>
                    <a:pt x="51614" y="29427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1F79F1DF-A481-64C3-8496-7EAFD8D35C6A}"/>
                </a:ext>
              </a:extLst>
            </p:cNvPr>
            <p:cNvSpPr/>
            <p:nvPr/>
          </p:nvSpPr>
          <p:spPr>
            <a:xfrm>
              <a:off x="5585437" y="3895467"/>
              <a:ext cx="65622" cy="67676"/>
            </a:xfrm>
            <a:custGeom>
              <a:avLst/>
              <a:gdLst>
                <a:gd name="connsiteX0" fmla="*/ 64353 w 65622"/>
                <a:gd name="connsiteY0" fmla="*/ 0 h 67676"/>
                <a:gd name="connsiteX1" fmla="*/ 39885 w 65622"/>
                <a:gd name="connsiteY1" fmla="*/ 32924 h 67676"/>
                <a:gd name="connsiteX2" fmla="*/ 65623 w 65622"/>
                <a:gd name="connsiteY2" fmla="*/ 67676 h 67676"/>
                <a:gd name="connsiteX3" fmla="*/ 52502 w 65622"/>
                <a:gd name="connsiteY3" fmla="*/ 67676 h 67676"/>
                <a:gd name="connsiteX4" fmla="*/ 32803 w 65622"/>
                <a:gd name="connsiteY4" fmla="*/ 41086 h 67676"/>
                <a:gd name="connsiteX5" fmla="*/ 13104 w 65622"/>
                <a:gd name="connsiteY5" fmla="*/ 67676 h 67676"/>
                <a:gd name="connsiteX6" fmla="*/ 0 w 65622"/>
                <a:gd name="connsiteY6" fmla="*/ 67676 h 67676"/>
                <a:gd name="connsiteX7" fmla="*/ 26277 w 65622"/>
                <a:gd name="connsiteY7" fmla="*/ 32263 h 67676"/>
                <a:gd name="connsiteX8" fmla="*/ 2227 w 65622"/>
                <a:gd name="connsiteY8" fmla="*/ 0 h 67676"/>
                <a:gd name="connsiteX9" fmla="*/ 15349 w 65622"/>
                <a:gd name="connsiteY9" fmla="*/ 0 h 67676"/>
                <a:gd name="connsiteX10" fmla="*/ 33290 w 65622"/>
                <a:gd name="connsiteY10" fmla="*/ 24102 h 67676"/>
                <a:gd name="connsiteX11" fmla="*/ 51231 w 65622"/>
                <a:gd name="connsiteY11" fmla="*/ 0 h 67676"/>
                <a:gd name="connsiteX12" fmla="*/ 64353 w 65622"/>
                <a:gd name="connsiteY12" fmla="*/ 0 h 6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622" h="67676">
                  <a:moveTo>
                    <a:pt x="64353" y="0"/>
                  </a:moveTo>
                  <a:lnTo>
                    <a:pt x="39885" y="32924"/>
                  </a:lnTo>
                  <a:lnTo>
                    <a:pt x="65623" y="67676"/>
                  </a:lnTo>
                  <a:lnTo>
                    <a:pt x="52502" y="67676"/>
                  </a:lnTo>
                  <a:lnTo>
                    <a:pt x="32803" y="41086"/>
                  </a:lnTo>
                  <a:lnTo>
                    <a:pt x="13104" y="67676"/>
                  </a:lnTo>
                  <a:lnTo>
                    <a:pt x="0" y="67676"/>
                  </a:lnTo>
                  <a:lnTo>
                    <a:pt x="26277" y="32263"/>
                  </a:lnTo>
                  <a:lnTo>
                    <a:pt x="2227" y="0"/>
                  </a:lnTo>
                  <a:lnTo>
                    <a:pt x="15349" y="0"/>
                  </a:lnTo>
                  <a:lnTo>
                    <a:pt x="33290" y="24102"/>
                  </a:lnTo>
                  <a:lnTo>
                    <a:pt x="51231" y="0"/>
                  </a:lnTo>
                  <a:lnTo>
                    <a:pt x="64353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91F3613B-8238-BE22-9B4F-56806FFBE95F}"/>
                </a:ext>
              </a:extLst>
            </p:cNvPr>
            <p:cNvSpPr/>
            <p:nvPr/>
          </p:nvSpPr>
          <p:spPr>
            <a:xfrm>
              <a:off x="5666338" y="3893831"/>
              <a:ext cx="60541" cy="95049"/>
            </a:xfrm>
            <a:custGeom>
              <a:avLst/>
              <a:gdLst>
                <a:gd name="connsiteX0" fmla="*/ 11172 w 60541"/>
                <a:gd name="connsiteY0" fmla="*/ 59167 h 95049"/>
                <a:gd name="connsiteX1" fmla="*/ 11172 w 60541"/>
                <a:gd name="connsiteY1" fmla="*/ 95049 h 95049"/>
                <a:gd name="connsiteX2" fmla="*/ 0 w 60541"/>
                <a:gd name="connsiteY2" fmla="*/ 95049 h 95049"/>
                <a:gd name="connsiteX3" fmla="*/ 0 w 60541"/>
                <a:gd name="connsiteY3" fmla="*/ 1636 h 95049"/>
                <a:gd name="connsiteX4" fmla="*/ 11172 w 60541"/>
                <a:gd name="connsiteY4" fmla="*/ 1636 h 95049"/>
                <a:gd name="connsiteX5" fmla="*/ 11172 w 60541"/>
                <a:gd name="connsiteY5" fmla="*/ 11903 h 95049"/>
                <a:gd name="connsiteX6" fmla="*/ 19995 w 60541"/>
                <a:gd name="connsiteY6" fmla="*/ 2958 h 95049"/>
                <a:gd name="connsiteX7" fmla="*/ 32820 w 60541"/>
                <a:gd name="connsiteY7" fmla="*/ 0 h 95049"/>
                <a:gd name="connsiteX8" fmla="*/ 52815 w 60541"/>
                <a:gd name="connsiteY8" fmla="*/ 9797 h 95049"/>
                <a:gd name="connsiteX9" fmla="*/ 60541 w 60541"/>
                <a:gd name="connsiteY9" fmla="*/ 35535 h 95049"/>
                <a:gd name="connsiteX10" fmla="*/ 52815 w 60541"/>
                <a:gd name="connsiteY10" fmla="*/ 61272 h 95049"/>
                <a:gd name="connsiteX11" fmla="*/ 32820 w 60541"/>
                <a:gd name="connsiteY11" fmla="*/ 71070 h 95049"/>
                <a:gd name="connsiteX12" fmla="*/ 19995 w 60541"/>
                <a:gd name="connsiteY12" fmla="*/ 68163 h 95049"/>
                <a:gd name="connsiteX13" fmla="*/ 11172 w 60541"/>
                <a:gd name="connsiteY13" fmla="*/ 59167 h 95049"/>
                <a:gd name="connsiteX14" fmla="*/ 49004 w 60541"/>
                <a:gd name="connsiteY14" fmla="*/ 35535 h 95049"/>
                <a:gd name="connsiteX15" fmla="*/ 43922 w 60541"/>
                <a:gd name="connsiteY15" fmla="*/ 16323 h 95049"/>
                <a:gd name="connsiteX16" fmla="*/ 30088 w 60541"/>
                <a:gd name="connsiteY16" fmla="*/ 9310 h 95049"/>
                <a:gd name="connsiteX17" fmla="*/ 16201 w 60541"/>
                <a:gd name="connsiteY17" fmla="*/ 16323 h 95049"/>
                <a:gd name="connsiteX18" fmla="*/ 11172 w 60541"/>
                <a:gd name="connsiteY18" fmla="*/ 35535 h 95049"/>
                <a:gd name="connsiteX19" fmla="*/ 16201 w 60541"/>
                <a:gd name="connsiteY19" fmla="*/ 54816 h 95049"/>
                <a:gd name="connsiteX20" fmla="*/ 30088 w 60541"/>
                <a:gd name="connsiteY20" fmla="*/ 61759 h 95049"/>
                <a:gd name="connsiteX21" fmla="*/ 43922 w 60541"/>
                <a:gd name="connsiteY21" fmla="*/ 54816 h 95049"/>
                <a:gd name="connsiteX22" fmla="*/ 49004 w 60541"/>
                <a:gd name="connsiteY22" fmla="*/ 35535 h 9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0541" h="95049">
                  <a:moveTo>
                    <a:pt x="11172" y="59167"/>
                  </a:moveTo>
                  <a:lnTo>
                    <a:pt x="11172" y="95049"/>
                  </a:lnTo>
                  <a:lnTo>
                    <a:pt x="0" y="95049"/>
                  </a:lnTo>
                  <a:lnTo>
                    <a:pt x="0" y="1636"/>
                  </a:lnTo>
                  <a:lnTo>
                    <a:pt x="11172" y="1636"/>
                  </a:lnTo>
                  <a:lnTo>
                    <a:pt x="11172" y="11903"/>
                  </a:lnTo>
                  <a:cubicBezTo>
                    <a:pt x="13521" y="7883"/>
                    <a:pt x="16462" y="4890"/>
                    <a:pt x="19995" y="2958"/>
                  </a:cubicBezTo>
                  <a:cubicBezTo>
                    <a:pt x="23579" y="992"/>
                    <a:pt x="27860" y="0"/>
                    <a:pt x="32820" y="0"/>
                  </a:cubicBezTo>
                  <a:cubicBezTo>
                    <a:pt x="41034" y="0"/>
                    <a:pt x="47699" y="3272"/>
                    <a:pt x="52815" y="9797"/>
                  </a:cubicBezTo>
                  <a:cubicBezTo>
                    <a:pt x="57966" y="16323"/>
                    <a:pt x="60541" y="24902"/>
                    <a:pt x="60541" y="35535"/>
                  </a:cubicBezTo>
                  <a:cubicBezTo>
                    <a:pt x="60541" y="46167"/>
                    <a:pt x="57966" y="54747"/>
                    <a:pt x="52815" y="61272"/>
                  </a:cubicBezTo>
                  <a:cubicBezTo>
                    <a:pt x="47699" y="67798"/>
                    <a:pt x="41034" y="71070"/>
                    <a:pt x="32820" y="71070"/>
                  </a:cubicBezTo>
                  <a:cubicBezTo>
                    <a:pt x="27860" y="71070"/>
                    <a:pt x="23579" y="70095"/>
                    <a:pt x="19995" y="68163"/>
                  </a:cubicBezTo>
                  <a:cubicBezTo>
                    <a:pt x="16462" y="66197"/>
                    <a:pt x="13521" y="63187"/>
                    <a:pt x="11172" y="59167"/>
                  </a:cubicBezTo>
                  <a:moveTo>
                    <a:pt x="49004" y="35535"/>
                  </a:moveTo>
                  <a:cubicBezTo>
                    <a:pt x="49004" y="27356"/>
                    <a:pt x="47316" y="20952"/>
                    <a:pt x="43922" y="16323"/>
                  </a:cubicBezTo>
                  <a:cubicBezTo>
                    <a:pt x="40581" y="11642"/>
                    <a:pt x="35970" y="9310"/>
                    <a:pt x="30088" y="9310"/>
                  </a:cubicBezTo>
                  <a:cubicBezTo>
                    <a:pt x="24206" y="9310"/>
                    <a:pt x="19577" y="11642"/>
                    <a:pt x="16201" y="16323"/>
                  </a:cubicBezTo>
                  <a:cubicBezTo>
                    <a:pt x="12843" y="20952"/>
                    <a:pt x="11172" y="27356"/>
                    <a:pt x="11172" y="35535"/>
                  </a:cubicBezTo>
                  <a:cubicBezTo>
                    <a:pt x="11172" y="43714"/>
                    <a:pt x="12843" y="50135"/>
                    <a:pt x="16201" y="54816"/>
                  </a:cubicBezTo>
                  <a:cubicBezTo>
                    <a:pt x="19577" y="59445"/>
                    <a:pt x="24206" y="61759"/>
                    <a:pt x="30088" y="61759"/>
                  </a:cubicBezTo>
                  <a:cubicBezTo>
                    <a:pt x="35970" y="61759"/>
                    <a:pt x="40581" y="59445"/>
                    <a:pt x="43922" y="54816"/>
                  </a:cubicBezTo>
                  <a:cubicBezTo>
                    <a:pt x="47316" y="50135"/>
                    <a:pt x="49004" y="43714"/>
                    <a:pt x="49004" y="35535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10DCDAC8-6653-4CAF-FE84-7ACDA71FFEE7}"/>
                </a:ext>
              </a:extLst>
            </p:cNvPr>
            <p:cNvSpPr/>
            <p:nvPr/>
          </p:nvSpPr>
          <p:spPr>
            <a:xfrm>
              <a:off x="5740488" y="3893831"/>
              <a:ext cx="62107" cy="71069"/>
            </a:xfrm>
            <a:custGeom>
              <a:avLst/>
              <a:gdLst>
                <a:gd name="connsiteX0" fmla="*/ 31045 w 62107"/>
                <a:gd name="connsiteY0" fmla="*/ 9432 h 71069"/>
                <a:gd name="connsiteX1" fmla="*/ 16915 w 62107"/>
                <a:gd name="connsiteY1" fmla="*/ 16445 h 71069"/>
                <a:gd name="connsiteX2" fmla="*/ 11711 w 62107"/>
                <a:gd name="connsiteY2" fmla="*/ 35535 h 71069"/>
                <a:gd name="connsiteX3" fmla="*/ 16845 w 62107"/>
                <a:gd name="connsiteY3" fmla="*/ 54694 h 71069"/>
                <a:gd name="connsiteX4" fmla="*/ 31045 w 62107"/>
                <a:gd name="connsiteY4" fmla="*/ 61638 h 71069"/>
                <a:gd name="connsiteX5" fmla="*/ 45123 w 62107"/>
                <a:gd name="connsiteY5" fmla="*/ 54625 h 71069"/>
                <a:gd name="connsiteX6" fmla="*/ 50326 w 62107"/>
                <a:gd name="connsiteY6" fmla="*/ 35535 h 71069"/>
                <a:gd name="connsiteX7" fmla="*/ 45123 w 62107"/>
                <a:gd name="connsiteY7" fmla="*/ 16497 h 71069"/>
                <a:gd name="connsiteX8" fmla="*/ 31045 w 62107"/>
                <a:gd name="connsiteY8" fmla="*/ 9432 h 71069"/>
                <a:gd name="connsiteX9" fmla="*/ 31045 w 62107"/>
                <a:gd name="connsiteY9" fmla="*/ 0 h 71069"/>
                <a:gd name="connsiteX10" fmla="*/ 53824 w 62107"/>
                <a:gd name="connsiteY10" fmla="*/ 9432 h 71069"/>
                <a:gd name="connsiteX11" fmla="*/ 62107 w 62107"/>
                <a:gd name="connsiteY11" fmla="*/ 35535 h 71069"/>
                <a:gd name="connsiteX12" fmla="*/ 53824 w 62107"/>
                <a:gd name="connsiteY12" fmla="*/ 61638 h 71069"/>
                <a:gd name="connsiteX13" fmla="*/ 31045 w 62107"/>
                <a:gd name="connsiteY13" fmla="*/ 71070 h 71069"/>
                <a:gd name="connsiteX14" fmla="*/ 8214 w 62107"/>
                <a:gd name="connsiteY14" fmla="*/ 61638 h 71069"/>
                <a:gd name="connsiteX15" fmla="*/ 0 w 62107"/>
                <a:gd name="connsiteY15" fmla="*/ 35535 h 71069"/>
                <a:gd name="connsiteX16" fmla="*/ 8214 w 62107"/>
                <a:gd name="connsiteY16" fmla="*/ 9432 h 71069"/>
                <a:gd name="connsiteX17" fmla="*/ 31045 w 62107"/>
                <a:gd name="connsiteY17" fmla="*/ 0 h 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2107" h="71069">
                  <a:moveTo>
                    <a:pt x="31045" y="9432"/>
                  </a:moveTo>
                  <a:cubicBezTo>
                    <a:pt x="25076" y="9432"/>
                    <a:pt x="20378" y="11764"/>
                    <a:pt x="16915" y="16445"/>
                  </a:cubicBezTo>
                  <a:cubicBezTo>
                    <a:pt x="13452" y="21074"/>
                    <a:pt x="11711" y="27443"/>
                    <a:pt x="11711" y="35535"/>
                  </a:cubicBezTo>
                  <a:cubicBezTo>
                    <a:pt x="11711" y="43627"/>
                    <a:pt x="13417" y="50013"/>
                    <a:pt x="16845" y="54694"/>
                  </a:cubicBezTo>
                  <a:cubicBezTo>
                    <a:pt x="20308" y="59323"/>
                    <a:pt x="25041" y="61638"/>
                    <a:pt x="31045" y="61638"/>
                  </a:cubicBezTo>
                  <a:cubicBezTo>
                    <a:pt x="36979" y="61638"/>
                    <a:pt x="41660" y="59306"/>
                    <a:pt x="45123" y="54625"/>
                  </a:cubicBezTo>
                  <a:cubicBezTo>
                    <a:pt x="48586" y="49944"/>
                    <a:pt x="50326" y="43592"/>
                    <a:pt x="50326" y="35535"/>
                  </a:cubicBezTo>
                  <a:cubicBezTo>
                    <a:pt x="50326" y="27513"/>
                    <a:pt x="48586" y="21178"/>
                    <a:pt x="45123" y="16497"/>
                  </a:cubicBezTo>
                  <a:cubicBezTo>
                    <a:pt x="41660" y="11781"/>
                    <a:pt x="36979" y="9432"/>
                    <a:pt x="31045" y="9432"/>
                  </a:cubicBezTo>
                  <a:moveTo>
                    <a:pt x="31045" y="0"/>
                  </a:moveTo>
                  <a:cubicBezTo>
                    <a:pt x="40720" y="0"/>
                    <a:pt x="48308" y="3150"/>
                    <a:pt x="53824" y="9432"/>
                  </a:cubicBezTo>
                  <a:cubicBezTo>
                    <a:pt x="59341" y="15714"/>
                    <a:pt x="62107" y="24415"/>
                    <a:pt x="62107" y="35535"/>
                  </a:cubicBezTo>
                  <a:cubicBezTo>
                    <a:pt x="62107" y="46620"/>
                    <a:pt x="59341" y="55321"/>
                    <a:pt x="53824" y="61638"/>
                  </a:cubicBezTo>
                  <a:cubicBezTo>
                    <a:pt x="48308" y="67920"/>
                    <a:pt x="40720" y="71070"/>
                    <a:pt x="31045" y="71070"/>
                  </a:cubicBezTo>
                  <a:cubicBezTo>
                    <a:pt x="21335" y="71070"/>
                    <a:pt x="13730" y="67920"/>
                    <a:pt x="8214" y="61638"/>
                  </a:cubicBezTo>
                  <a:cubicBezTo>
                    <a:pt x="2732" y="55321"/>
                    <a:pt x="0" y="46620"/>
                    <a:pt x="0" y="35535"/>
                  </a:cubicBezTo>
                  <a:cubicBezTo>
                    <a:pt x="0" y="24415"/>
                    <a:pt x="2732" y="15714"/>
                    <a:pt x="8214" y="9432"/>
                  </a:cubicBezTo>
                  <a:cubicBezTo>
                    <a:pt x="13730" y="3150"/>
                    <a:pt x="21335" y="0"/>
                    <a:pt x="31045" y="0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C89C8199-4F50-5975-5A60-093A83D51292}"/>
                </a:ext>
              </a:extLst>
            </p:cNvPr>
            <p:cNvSpPr/>
            <p:nvPr/>
          </p:nvSpPr>
          <p:spPr>
            <a:xfrm>
              <a:off x="5820606" y="3893831"/>
              <a:ext cx="56678" cy="69312"/>
            </a:xfrm>
            <a:custGeom>
              <a:avLst/>
              <a:gdLst>
                <a:gd name="connsiteX0" fmla="*/ 56678 w 56678"/>
                <a:gd name="connsiteY0" fmla="*/ 28470 h 69312"/>
                <a:gd name="connsiteX1" fmla="*/ 56678 w 56678"/>
                <a:gd name="connsiteY1" fmla="*/ 69312 h 69312"/>
                <a:gd name="connsiteX2" fmla="*/ 45558 w 56678"/>
                <a:gd name="connsiteY2" fmla="*/ 69312 h 69312"/>
                <a:gd name="connsiteX3" fmla="*/ 45558 w 56678"/>
                <a:gd name="connsiteY3" fmla="*/ 28835 h 69312"/>
                <a:gd name="connsiteX4" fmla="*/ 41799 w 56678"/>
                <a:gd name="connsiteY4" fmla="*/ 14444 h 69312"/>
                <a:gd name="connsiteX5" fmla="*/ 30575 w 56678"/>
                <a:gd name="connsiteY5" fmla="*/ 9676 h 69312"/>
                <a:gd name="connsiteX6" fmla="*/ 16375 w 56678"/>
                <a:gd name="connsiteY6" fmla="*/ 15418 h 69312"/>
                <a:gd name="connsiteX7" fmla="*/ 11172 w 56678"/>
                <a:gd name="connsiteY7" fmla="*/ 31063 h 69312"/>
                <a:gd name="connsiteX8" fmla="*/ 11172 w 56678"/>
                <a:gd name="connsiteY8" fmla="*/ 69312 h 69312"/>
                <a:gd name="connsiteX9" fmla="*/ 0 w 56678"/>
                <a:gd name="connsiteY9" fmla="*/ 69312 h 69312"/>
                <a:gd name="connsiteX10" fmla="*/ 0 w 56678"/>
                <a:gd name="connsiteY10" fmla="*/ 1636 h 69312"/>
                <a:gd name="connsiteX11" fmla="*/ 11172 w 56678"/>
                <a:gd name="connsiteY11" fmla="*/ 1636 h 69312"/>
                <a:gd name="connsiteX12" fmla="*/ 11172 w 56678"/>
                <a:gd name="connsiteY12" fmla="*/ 12147 h 69312"/>
                <a:gd name="connsiteX13" fmla="*/ 20534 w 56678"/>
                <a:gd name="connsiteY13" fmla="*/ 3028 h 69312"/>
                <a:gd name="connsiteX14" fmla="*/ 33046 w 56678"/>
                <a:gd name="connsiteY14" fmla="*/ 0 h 69312"/>
                <a:gd name="connsiteX15" fmla="*/ 50692 w 56678"/>
                <a:gd name="connsiteY15" fmla="*/ 7257 h 69312"/>
                <a:gd name="connsiteX16" fmla="*/ 56678 w 56678"/>
                <a:gd name="connsiteY16" fmla="*/ 28470 h 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678" h="69312">
                  <a:moveTo>
                    <a:pt x="56678" y="28470"/>
                  </a:moveTo>
                  <a:lnTo>
                    <a:pt x="56678" y="69312"/>
                  </a:lnTo>
                  <a:lnTo>
                    <a:pt x="45558" y="69312"/>
                  </a:lnTo>
                  <a:lnTo>
                    <a:pt x="45558" y="28835"/>
                  </a:lnTo>
                  <a:cubicBezTo>
                    <a:pt x="45558" y="22414"/>
                    <a:pt x="44305" y="17628"/>
                    <a:pt x="41799" y="14444"/>
                  </a:cubicBezTo>
                  <a:cubicBezTo>
                    <a:pt x="39311" y="11259"/>
                    <a:pt x="35570" y="9676"/>
                    <a:pt x="30575" y="9676"/>
                  </a:cubicBezTo>
                  <a:cubicBezTo>
                    <a:pt x="24572" y="9676"/>
                    <a:pt x="19838" y="11590"/>
                    <a:pt x="16375" y="15418"/>
                  </a:cubicBezTo>
                  <a:cubicBezTo>
                    <a:pt x="12912" y="19247"/>
                    <a:pt x="11172" y="24467"/>
                    <a:pt x="11172" y="31063"/>
                  </a:cubicBezTo>
                  <a:lnTo>
                    <a:pt x="11172" y="69312"/>
                  </a:lnTo>
                  <a:lnTo>
                    <a:pt x="0" y="69312"/>
                  </a:lnTo>
                  <a:lnTo>
                    <a:pt x="0" y="1636"/>
                  </a:lnTo>
                  <a:lnTo>
                    <a:pt x="11172" y="1636"/>
                  </a:lnTo>
                  <a:lnTo>
                    <a:pt x="11172" y="12147"/>
                  </a:lnTo>
                  <a:cubicBezTo>
                    <a:pt x="13835" y="8092"/>
                    <a:pt x="16949" y="5047"/>
                    <a:pt x="20534" y="3028"/>
                  </a:cubicBezTo>
                  <a:cubicBezTo>
                    <a:pt x="24171" y="1009"/>
                    <a:pt x="28330" y="0"/>
                    <a:pt x="33046" y="0"/>
                  </a:cubicBezTo>
                  <a:cubicBezTo>
                    <a:pt x="40825" y="0"/>
                    <a:pt x="46707" y="2419"/>
                    <a:pt x="50692" y="7257"/>
                  </a:cubicBezTo>
                  <a:cubicBezTo>
                    <a:pt x="54677" y="12042"/>
                    <a:pt x="56678" y="19125"/>
                    <a:pt x="56678" y="28470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7F3516A1-F7ED-1A6C-EF43-31CC77E2EEE0}"/>
                </a:ext>
              </a:extLst>
            </p:cNvPr>
            <p:cNvSpPr/>
            <p:nvPr/>
          </p:nvSpPr>
          <p:spPr>
            <a:xfrm>
              <a:off x="5894617" y="3893831"/>
              <a:ext cx="62716" cy="71069"/>
            </a:xfrm>
            <a:custGeom>
              <a:avLst/>
              <a:gdLst>
                <a:gd name="connsiteX0" fmla="*/ 62717 w 62716"/>
                <a:gd name="connsiteY0" fmla="*/ 32698 h 71069"/>
                <a:gd name="connsiteX1" fmla="*/ 62717 w 62716"/>
                <a:gd name="connsiteY1" fmla="*/ 38128 h 71069"/>
                <a:gd name="connsiteX2" fmla="*/ 11607 w 62716"/>
                <a:gd name="connsiteY2" fmla="*/ 38128 h 71069"/>
                <a:gd name="connsiteX3" fmla="*/ 18498 w 62716"/>
                <a:gd name="connsiteY3" fmla="*/ 55651 h 71069"/>
                <a:gd name="connsiteX4" fmla="*/ 35778 w 62716"/>
                <a:gd name="connsiteY4" fmla="*/ 61638 h 71069"/>
                <a:gd name="connsiteX5" fmla="*/ 48151 w 62716"/>
                <a:gd name="connsiteY5" fmla="*/ 60072 h 71069"/>
                <a:gd name="connsiteX6" fmla="*/ 60124 w 62716"/>
                <a:gd name="connsiteY6" fmla="*/ 55356 h 71069"/>
                <a:gd name="connsiteX7" fmla="*/ 60124 w 62716"/>
                <a:gd name="connsiteY7" fmla="*/ 65866 h 71069"/>
                <a:gd name="connsiteX8" fmla="*/ 47855 w 62716"/>
                <a:gd name="connsiteY8" fmla="*/ 69730 h 71069"/>
                <a:gd name="connsiteX9" fmla="*/ 35100 w 62716"/>
                <a:gd name="connsiteY9" fmla="*/ 71070 h 71069"/>
                <a:gd name="connsiteX10" fmla="*/ 9432 w 62716"/>
                <a:gd name="connsiteY10" fmla="*/ 61638 h 71069"/>
                <a:gd name="connsiteX11" fmla="*/ 0 w 62716"/>
                <a:gd name="connsiteY11" fmla="*/ 36144 h 71069"/>
                <a:gd name="connsiteX12" fmla="*/ 8945 w 62716"/>
                <a:gd name="connsiteY12" fmla="*/ 9797 h 71069"/>
                <a:gd name="connsiteX13" fmla="*/ 33168 w 62716"/>
                <a:gd name="connsiteY13" fmla="*/ 0 h 71069"/>
                <a:gd name="connsiteX14" fmla="*/ 54746 w 62716"/>
                <a:gd name="connsiteY14" fmla="*/ 8823 h 71069"/>
                <a:gd name="connsiteX15" fmla="*/ 62717 w 62716"/>
                <a:gd name="connsiteY15" fmla="*/ 32698 h 71069"/>
                <a:gd name="connsiteX16" fmla="*/ 51597 w 62716"/>
                <a:gd name="connsiteY16" fmla="*/ 29427 h 71069"/>
                <a:gd name="connsiteX17" fmla="*/ 46463 w 62716"/>
                <a:gd name="connsiteY17" fmla="*/ 14861 h 71069"/>
                <a:gd name="connsiteX18" fmla="*/ 33290 w 62716"/>
                <a:gd name="connsiteY18" fmla="*/ 9432 h 71069"/>
                <a:gd name="connsiteX19" fmla="*/ 18377 w 62716"/>
                <a:gd name="connsiteY19" fmla="*/ 14687 h 71069"/>
                <a:gd name="connsiteX20" fmla="*/ 11973 w 62716"/>
                <a:gd name="connsiteY20" fmla="*/ 29496 h 71069"/>
                <a:gd name="connsiteX21" fmla="*/ 51597 w 62716"/>
                <a:gd name="connsiteY21" fmla="*/ 29427 h 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2716" h="71069">
                  <a:moveTo>
                    <a:pt x="62717" y="32698"/>
                  </a:moveTo>
                  <a:lnTo>
                    <a:pt x="62717" y="38128"/>
                  </a:lnTo>
                  <a:lnTo>
                    <a:pt x="11607" y="38128"/>
                  </a:lnTo>
                  <a:cubicBezTo>
                    <a:pt x="12077" y="45785"/>
                    <a:pt x="14374" y="51632"/>
                    <a:pt x="18498" y="55651"/>
                  </a:cubicBezTo>
                  <a:cubicBezTo>
                    <a:pt x="22640" y="59636"/>
                    <a:pt x="28400" y="61638"/>
                    <a:pt x="35778" y="61638"/>
                  </a:cubicBezTo>
                  <a:cubicBezTo>
                    <a:pt x="40042" y="61638"/>
                    <a:pt x="44166" y="61116"/>
                    <a:pt x="48151" y="60072"/>
                  </a:cubicBezTo>
                  <a:cubicBezTo>
                    <a:pt x="52188" y="59010"/>
                    <a:pt x="56173" y="57444"/>
                    <a:pt x="60124" y="55356"/>
                  </a:cubicBezTo>
                  <a:lnTo>
                    <a:pt x="60124" y="65866"/>
                  </a:lnTo>
                  <a:cubicBezTo>
                    <a:pt x="56139" y="67554"/>
                    <a:pt x="52049" y="68842"/>
                    <a:pt x="47855" y="69730"/>
                  </a:cubicBezTo>
                  <a:cubicBezTo>
                    <a:pt x="43661" y="70617"/>
                    <a:pt x="39415" y="71070"/>
                    <a:pt x="35100" y="71070"/>
                  </a:cubicBezTo>
                  <a:cubicBezTo>
                    <a:pt x="24310" y="71070"/>
                    <a:pt x="15749" y="67920"/>
                    <a:pt x="9432" y="61638"/>
                  </a:cubicBezTo>
                  <a:cubicBezTo>
                    <a:pt x="3150" y="55356"/>
                    <a:pt x="0" y="46846"/>
                    <a:pt x="0" y="36144"/>
                  </a:cubicBezTo>
                  <a:cubicBezTo>
                    <a:pt x="0" y="25059"/>
                    <a:pt x="2976" y="16288"/>
                    <a:pt x="8945" y="9797"/>
                  </a:cubicBezTo>
                  <a:cubicBezTo>
                    <a:pt x="14948" y="3272"/>
                    <a:pt x="23023" y="0"/>
                    <a:pt x="33168" y="0"/>
                  </a:cubicBezTo>
                  <a:cubicBezTo>
                    <a:pt x="42269" y="0"/>
                    <a:pt x="49474" y="2941"/>
                    <a:pt x="54746" y="8823"/>
                  </a:cubicBezTo>
                  <a:cubicBezTo>
                    <a:pt x="60054" y="14670"/>
                    <a:pt x="62717" y="22623"/>
                    <a:pt x="62717" y="32698"/>
                  </a:cubicBezTo>
                  <a:moveTo>
                    <a:pt x="51597" y="29427"/>
                  </a:moveTo>
                  <a:cubicBezTo>
                    <a:pt x="51510" y="23353"/>
                    <a:pt x="49804" y="18498"/>
                    <a:pt x="46463" y="14861"/>
                  </a:cubicBezTo>
                  <a:cubicBezTo>
                    <a:pt x="43174" y="11242"/>
                    <a:pt x="38772" y="9432"/>
                    <a:pt x="33290" y="9432"/>
                  </a:cubicBezTo>
                  <a:cubicBezTo>
                    <a:pt x="27095" y="9432"/>
                    <a:pt x="22118" y="11190"/>
                    <a:pt x="18377" y="14687"/>
                  </a:cubicBezTo>
                  <a:cubicBezTo>
                    <a:pt x="14670" y="18185"/>
                    <a:pt x="12530" y="23127"/>
                    <a:pt x="11973" y="29496"/>
                  </a:cubicBezTo>
                  <a:lnTo>
                    <a:pt x="51597" y="29427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5004D000-C2E5-7B3D-F210-ED58A6BD7CBA}"/>
                </a:ext>
              </a:extLst>
            </p:cNvPr>
            <p:cNvSpPr/>
            <p:nvPr/>
          </p:nvSpPr>
          <p:spPr>
            <a:xfrm>
              <a:off x="5975171" y="3893831"/>
              <a:ext cx="56678" cy="69312"/>
            </a:xfrm>
            <a:custGeom>
              <a:avLst/>
              <a:gdLst>
                <a:gd name="connsiteX0" fmla="*/ 56678 w 56678"/>
                <a:gd name="connsiteY0" fmla="*/ 28470 h 69312"/>
                <a:gd name="connsiteX1" fmla="*/ 56678 w 56678"/>
                <a:gd name="connsiteY1" fmla="*/ 69312 h 69312"/>
                <a:gd name="connsiteX2" fmla="*/ 45558 w 56678"/>
                <a:gd name="connsiteY2" fmla="*/ 69312 h 69312"/>
                <a:gd name="connsiteX3" fmla="*/ 45558 w 56678"/>
                <a:gd name="connsiteY3" fmla="*/ 28835 h 69312"/>
                <a:gd name="connsiteX4" fmla="*/ 41799 w 56678"/>
                <a:gd name="connsiteY4" fmla="*/ 14444 h 69312"/>
                <a:gd name="connsiteX5" fmla="*/ 30575 w 56678"/>
                <a:gd name="connsiteY5" fmla="*/ 9676 h 69312"/>
                <a:gd name="connsiteX6" fmla="*/ 16375 w 56678"/>
                <a:gd name="connsiteY6" fmla="*/ 15418 h 69312"/>
                <a:gd name="connsiteX7" fmla="*/ 11172 w 56678"/>
                <a:gd name="connsiteY7" fmla="*/ 31063 h 69312"/>
                <a:gd name="connsiteX8" fmla="*/ 11172 w 56678"/>
                <a:gd name="connsiteY8" fmla="*/ 69312 h 69312"/>
                <a:gd name="connsiteX9" fmla="*/ 0 w 56678"/>
                <a:gd name="connsiteY9" fmla="*/ 69312 h 69312"/>
                <a:gd name="connsiteX10" fmla="*/ 0 w 56678"/>
                <a:gd name="connsiteY10" fmla="*/ 1636 h 69312"/>
                <a:gd name="connsiteX11" fmla="*/ 11172 w 56678"/>
                <a:gd name="connsiteY11" fmla="*/ 1636 h 69312"/>
                <a:gd name="connsiteX12" fmla="*/ 11172 w 56678"/>
                <a:gd name="connsiteY12" fmla="*/ 12147 h 69312"/>
                <a:gd name="connsiteX13" fmla="*/ 20534 w 56678"/>
                <a:gd name="connsiteY13" fmla="*/ 3028 h 69312"/>
                <a:gd name="connsiteX14" fmla="*/ 33046 w 56678"/>
                <a:gd name="connsiteY14" fmla="*/ 0 h 69312"/>
                <a:gd name="connsiteX15" fmla="*/ 50692 w 56678"/>
                <a:gd name="connsiteY15" fmla="*/ 7257 h 69312"/>
                <a:gd name="connsiteX16" fmla="*/ 56678 w 56678"/>
                <a:gd name="connsiteY16" fmla="*/ 28470 h 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678" h="69312">
                  <a:moveTo>
                    <a:pt x="56678" y="28470"/>
                  </a:moveTo>
                  <a:lnTo>
                    <a:pt x="56678" y="69312"/>
                  </a:lnTo>
                  <a:lnTo>
                    <a:pt x="45558" y="69312"/>
                  </a:lnTo>
                  <a:lnTo>
                    <a:pt x="45558" y="28835"/>
                  </a:lnTo>
                  <a:cubicBezTo>
                    <a:pt x="45558" y="22414"/>
                    <a:pt x="44305" y="17628"/>
                    <a:pt x="41799" y="14444"/>
                  </a:cubicBezTo>
                  <a:cubicBezTo>
                    <a:pt x="39311" y="11259"/>
                    <a:pt x="35570" y="9676"/>
                    <a:pt x="30575" y="9676"/>
                  </a:cubicBezTo>
                  <a:cubicBezTo>
                    <a:pt x="24572" y="9676"/>
                    <a:pt x="19838" y="11590"/>
                    <a:pt x="16375" y="15418"/>
                  </a:cubicBezTo>
                  <a:cubicBezTo>
                    <a:pt x="12912" y="19247"/>
                    <a:pt x="11172" y="24467"/>
                    <a:pt x="11172" y="31063"/>
                  </a:cubicBezTo>
                  <a:lnTo>
                    <a:pt x="11172" y="69312"/>
                  </a:lnTo>
                  <a:lnTo>
                    <a:pt x="0" y="69312"/>
                  </a:lnTo>
                  <a:lnTo>
                    <a:pt x="0" y="1636"/>
                  </a:lnTo>
                  <a:lnTo>
                    <a:pt x="11172" y="1636"/>
                  </a:lnTo>
                  <a:lnTo>
                    <a:pt x="11172" y="12147"/>
                  </a:lnTo>
                  <a:cubicBezTo>
                    <a:pt x="13835" y="8092"/>
                    <a:pt x="16949" y="5047"/>
                    <a:pt x="20534" y="3028"/>
                  </a:cubicBezTo>
                  <a:cubicBezTo>
                    <a:pt x="24171" y="1009"/>
                    <a:pt x="28330" y="0"/>
                    <a:pt x="33046" y="0"/>
                  </a:cubicBezTo>
                  <a:cubicBezTo>
                    <a:pt x="40825" y="0"/>
                    <a:pt x="46707" y="2419"/>
                    <a:pt x="50692" y="7257"/>
                  </a:cubicBezTo>
                  <a:cubicBezTo>
                    <a:pt x="54677" y="12042"/>
                    <a:pt x="56678" y="19125"/>
                    <a:pt x="56678" y="28470"/>
                  </a:cubicBez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ABEEA72D-C778-7349-38A9-A902E4F92B5B}"/>
                </a:ext>
              </a:extLst>
            </p:cNvPr>
            <p:cNvSpPr/>
            <p:nvPr/>
          </p:nvSpPr>
          <p:spPr>
            <a:xfrm>
              <a:off x="6045683" y="3876255"/>
              <a:ext cx="42234" cy="86887"/>
            </a:xfrm>
            <a:custGeom>
              <a:avLst/>
              <a:gdLst>
                <a:gd name="connsiteX0" fmla="*/ 19334 w 42234"/>
                <a:gd name="connsiteY0" fmla="*/ 0 h 86887"/>
                <a:gd name="connsiteX1" fmla="*/ 19334 w 42234"/>
                <a:gd name="connsiteY1" fmla="*/ 19212 h 86887"/>
                <a:gd name="connsiteX2" fmla="*/ 42235 w 42234"/>
                <a:gd name="connsiteY2" fmla="*/ 19212 h 86887"/>
                <a:gd name="connsiteX3" fmla="*/ 42235 w 42234"/>
                <a:gd name="connsiteY3" fmla="*/ 27861 h 86887"/>
                <a:gd name="connsiteX4" fmla="*/ 19334 w 42234"/>
                <a:gd name="connsiteY4" fmla="*/ 27861 h 86887"/>
                <a:gd name="connsiteX5" fmla="*/ 19334 w 42234"/>
                <a:gd name="connsiteY5" fmla="*/ 64596 h 86887"/>
                <a:gd name="connsiteX6" fmla="*/ 21561 w 42234"/>
                <a:gd name="connsiteY6" fmla="*/ 75229 h 86887"/>
                <a:gd name="connsiteX7" fmla="*/ 30802 w 42234"/>
                <a:gd name="connsiteY7" fmla="*/ 77578 h 86887"/>
                <a:gd name="connsiteX8" fmla="*/ 42235 w 42234"/>
                <a:gd name="connsiteY8" fmla="*/ 77578 h 86887"/>
                <a:gd name="connsiteX9" fmla="*/ 42235 w 42234"/>
                <a:gd name="connsiteY9" fmla="*/ 86888 h 86887"/>
                <a:gd name="connsiteX10" fmla="*/ 30802 w 42234"/>
                <a:gd name="connsiteY10" fmla="*/ 86888 h 86887"/>
                <a:gd name="connsiteX11" fmla="*/ 13051 w 42234"/>
                <a:gd name="connsiteY11" fmla="*/ 82120 h 86887"/>
                <a:gd name="connsiteX12" fmla="*/ 8144 w 42234"/>
                <a:gd name="connsiteY12" fmla="*/ 64596 h 86887"/>
                <a:gd name="connsiteX13" fmla="*/ 8144 w 42234"/>
                <a:gd name="connsiteY13" fmla="*/ 27861 h 86887"/>
                <a:gd name="connsiteX14" fmla="*/ 0 w 42234"/>
                <a:gd name="connsiteY14" fmla="*/ 27861 h 86887"/>
                <a:gd name="connsiteX15" fmla="*/ 0 w 42234"/>
                <a:gd name="connsiteY15" fmla="*/ 19212 h 86887"/>
                <a:gd name="connsiteX16" fmla="*/ 8144 w 42234"/>
                <a:gd name="connsiteY16" fmla="*/ 19212 h 86887"/>
                <a:gd name="connsiteX17" fmla="*/ 8144 w 42234"/>
                <a:gd name="connsiteY17" fmla="*/ 0 h 86887"/>
                <a:gd name="connsiteX18" fmla="*/ 19334 w 42234"/>
                <a:gd name="connsiteY18" fmla="*/ 0 h 86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234" h="86887">
                  <a:moveTo>
                    <a:pt x="19334" y="0"/>
                  </a:moveTo>
                  <a:lnTo>
                    <a:pt x="19334" y="19212"/>
                  </a:lnTo>
                  <a:lnTo>
                    <a:pt x="42235" y="19212"/>
                  </a:lnTo>
                  <a:lnTo>
                    <a:pt x="42235" y="27861"/>
                  </a:lnTo>
                  <a:lnTo>
                    <a:pt x="19334" y="27861"/>
                  </a:lnTo>
                  <a:lnTo>
                    <a:pt x="19334" y="64596"/>
                  </a:lnTo>
                  <a:cubicBezTo>
                    <a:pt x="19334" y="70112"/>
                    <a:pt x="20082" y="73645"/>
                    <a:pt x="21561" y="75229"/>
                  </a:cubicBezTo>
                  <a:cubicBezTo>
                    <a:pt x="23092" y="76795"/>
                    <a:pt x="26173" y="77578"/>
                    <a:pt x="30802" y="77578"/>
                  </a:cubicBezTo>
                  <a:lnTo>
                    <a:pt x="42235" y="77578"/>
                  </a:lnTo>
                  <a:lnTo>
                    <a:pt x="42235" y="86888"/>
                  </a:lnTo>
                  <a:lnTo>
                    <a:pt x="30802" y="86888"/>
                  </a:lnTo>
                  <a:cubicBezTo>
                    <a:pt x="22222" y="86888"/>
                    <a:pt x="16306" y="85304"/>
                    <a:pt x="13051" y="82120"/>
                  </a:cubicBezTo>
                  <a:cubicBezTo>
                    <a:pt x="9780" y="78900"/>
                    <a:pt x="8144" y="73053"/>
                    <a:pt x="8144" y="64596"/>
                  </a:cubicBezTo>
                  <a:lnTo>
                    <a:pt x="8144" y="27861"/>
                  </a:lnTo>
                  <a:lnTo>
                    <a:pt x="0" y="27861"/>
                  </a:lnTo>
                  <a:lnTo>
                    <a:pt x="0" y="19212"/>
                  </a:lnTo>
                  <a:lnTo>
                    <a:pt x="8144" y="19212"/>
                  </a:lnTo>
                  <a:lnTo>
                    <a:pt x="8144" y="0"/>
                  </a:lnTo>
                  <a:lnTo>
                    <a:pt x="19334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B73200E4-5624-0B5E-9E21-D8C7B4E8AE5B}"/>
                </a:ext>
              </a:extLst>
            </p:cNvPr>
            <p:cNvSpPr/>
            <p:nvPr/>
          </p:nvSpPr>
          <p:spPr>
            <a:xfrm>
              <a:off x="6102535" y="3869121"/>
              <a:ext cx="11119" cy="94022"/>
            </a:xfrm>
            <a:custGeom>
              <a:avLst/>
              <a:gdLst>
                <a:gd name="connsiteX0" fmla="*/ 0 w 11119"/>
                <a:gd name="connsiteY0" fmla="*/ 26347 h 94022"/>
                <a:gd name="connsiteX1" fmla="*/ 11120 w 11119"/>
                <a:gd name="connsiteY1" fmla="*/ 26347 h 94022"/>
                <a:gd name="connsiteX2" fmla="*/ 11120 w 11119"/>
                <a:gd name="connsiteY2" fmla="*/ 94023 h 94022"/>
                <a:gd name="connsiteX3" fmla="*/ 0 w 11119"/>
                <a:gd name="connsiteY3" fmla="*/ 94023 h 94022"/>
                <a:gd name="connsiteX4" fmla="*/ 0 w 11119"/>
                <a:gd name="connsiteY4" fmla="*/ 26347 h 94022"/>
                <a:gd name="connsiteX5" fmla="*/ 0 w 11119"/>
                <a:gd name="connsiteY5" fmla="*/ 0 h 94022"/>
                <a:gd name="connsiteX6" fmla="*/ 11120 w 11119"/>
                <a:gd name="connsiteY6" fmla="*/ 0 h 94022"/>
                <a:gd name="connsiteX7" fmla="*/ 11120 w 11119"/>
                <a:gd name="connsiteY7" fmla="*/ 14078 h 94022"/>
                <a:gd name="connsiteX8" fmla="*/ 0 w 11119"/>
                <a:gd name="connsiteY8" fmla="*/ 14078 h 94022"/>
                <a:gd name="connsiteX9" fmla="*/ 0 w 11119"/>
                <a:gd name="connsiteY9" fmla="*/ 0 h 9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19" h="94022">
                  <a:moveTo>
                    <a:pt x="0" y="26347"/>
                  </a:moveTo>
                  <a:lnTo>
                    <a:pt x="11120" y="26347"/>
                  </a:lnTo>
                  <a:lnTo>
                    <a:pt x="11120" y="94023"/>
                  </a:lnTo>
                  <a:lnTo>
                    <a:pt x="0" y="94023"/>
                  </a:lnTo>
                  <a:lnTo>
                    <a:pt x="0" y="26347"/>
                  </a:lnTo>
                  <a:moveTo>
                    <a:pt x="0" y="0"/>
                  </a:moveTo>
                  <a:lnTo>
                    <a:pt x="11120" y="0"/>
                  </a:lnTo>
                  <a:lnTo>
                    <a:pt x="11120" y="14078"/>
                  </a:lnTo>
                  <a:lnTo>
                    <a:pt x="0" y="140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4E3BBDFA-EB97-8968-D3A7-B0D752A3D370}"/>
                </a:ext>
              </a:extLst>
            </p:cNvPr>
            <p:cNvSpPr/>
            <p:nvPr/>
          </p:nvSpPr>
          <p:spPr>
            <a:xfrm>
              <a:off x="6132084" y="3893831"/>
              <a:ext cx="62716" cy="71069"/>
            </a:xfrm>
            <a:custGeom>
              <a:avLst/>
              <a:gdLst>
                <a:gd name="connsiteX0" fmla="*/ 62717 w 62716"/>
                <a:gd name="connsiteY0" fmla="*/ 32698 h 71069"/>
                <a:gd name="connsiteX1" fmla="*/ 62717 w 62716"/>
                <a:gd name="connsiteY1" fmla="*/ 38128 h 71069"/>
                <a:gd name="connsiteX2" fmla="*/ 11607 w 62716"/>
                <a:gd name="connsiteY2" fmla="*/ 38128 h 71069"/>
                <a:gd name="connsiteX3" fmla="*/ 18481 w 62716"/>
                <a:gd name="connsiteY3" fmla="*/ 55651 h 71069"/>
                <a:gd name="connsiteX4" fmla="*/ 35761 w 62716"/>
                <a:gd name="connsiteY4" fmla="*/ 61638 h 71069"/>
                <a:gd name="connsiteX5" fmla="*/ 48151 w 62716"/>
                <a:gd name="connsiteY5" fmla="*/ 60072 h 71069"/>
                <a:gd name="connsiteX6" fmla="*/ 60124 w 62716"/>
                <a:gd name="connsiteY6" fmla="*/ 55356 h 71069"/>
                <a:gd name="connsiteX7" fmla="*/ 60124 w 62716"/>
                <a:gd name="connsiteY7" fmla="*/ 65866 h 71069"/>
                <a:gd name="connsiteX8" fmla="*/ 47855 w 62716"/>
                <a:gd name="connsiteY8" fmla="*/ 69730 h 71069"/>
                <a:gd name="connsiteX9" fmla="*/ 35100 w 62716"/>
                <a:gd name="connsiteY9" fmla="*/ 71070 h 71069"/>
                <a:gd name="connsiteX10" fmla="*/ 9432 w 62716"/>
                <a:gd name="connsiteY10" fmla="*/ 61638 h 71069"/>
                <a:gd name="connsiteX11" fmla="*/ 0 w 62716"/>
                <a:gd name="connsiteY11" fmla="*/ 36144 h 71069"/>
                <a:gd name="connsiteX12" fmla="*/ 8944 w 62716"/>
                <a:gd name="connsiteY12" fmla="*/ 9797 h 71069"/>
                <a:gd name="connsiteX13" fmla="*/ 33168 w 62716"/>
                <a:gd name="connsiteY13" fmla="*/ 0 h 71069"/>
                <a:gd name="connsiteX14" fmla="*/ 54746 w 62716"/>
                <a:gd name="connsiteY14" fmla="*/ 8823 h 71069"/>
                <a:gd name="connsiteX15" fmla="*/ 62717 w 62716"/>
                <a:gd name="connsiteY15" fmla="*/ 32698 h 71069"/>
                <a:gd name="connsiteX16" fmla="*/ 51597 w 62716"/>
                <a:gd name="connsiteY16" fmla="*/ 29427 h 71069"/>
                <a:gd name="connsiteX17" fmla="*/ 46463 w 62716"/>
                <a:gd name="connsiteY17" fmla="*/ 14861 h 71069"/>
                <a:gd name="connsiteX18" fmla="*/ 33290 w 62716"/>
                <a:gd name="connsiteY18" fmla="*/ 9432 h 71069"/>
                <a:gd name="connsiteX19" fmla="*/ 18359 w 62716"/>
                <a:gd name="connsiteY19" fmla="*/ 14687 h 71069"/>
                <a:gd name="connsiteX20" fmla="*/ 11955 w 62716"/>
                <a:gd name="connsiteY20" fmla="*/ 29496 h 71069"/>
                <a:gd name="connsiteX21" fmla="*/ 51597 w 62716"/>
                <a:gd name="connsiteY21" fmla="*/ 29427 h 71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2716" h="71069">
                  <a:moveTo>
                    <a:pt x="62717" y="32698"/>
                  </a:moveTo>
                  <a:lnTo>
                    <a:pt x="62717" y="38128"/>
                  </a:lnTo>
                  <a:lnTo>
                    <a:pt x="11607" y="38128"/>
                  </a:lnTo>
                  <a:cubicBezTo>
                    <a:pt x="12077" y="45785"/>
                    <a:pt x="14374" y="51632"/>
                    <a:pt x="18481" y="55651"/>
                  </a:cubicBezTo>
                  <a:cubicBezTo>
                    <a:pt x="22640" y="59636"/>
                    <a:pt x="28400" y="61638"/>
                    <a:pt x="35761" y="61638"/>
                  </a:cubicBezTo>
                  <a:cubicBezTo>
                    <a:pt x="40024" y="61638"/>
                    <a:pt x="44166" y="61116"/>
                    <a:pt x="48151" y="60072"/>
                  </a:cubicBezTo>
                  <a:cubicBezTo>
                    <a:pt x="52171" y="59010"/>
                    <a:pt x="56173" y="57444"/>
                    <a:pt x="60124" y="55356"/>
                  </a:cubicBezTo>
                  <a:lnTo>
                    <a:pt x="60124" y="65866"/>
                  </a:lnTo>
                  <a:cubicBezTo>
                    <a:pt x="56139" y="67554"/>
                    <a:pt x="52049" y="68842"/>
                    <a:pt x="47855" y="69730"/>
                  </a:cubicBezTo>
                  <a:cubicBezTo>
                    <a:pt x="43661" y="70617"/>
                    <a:pt x="39415" y="71070"/>
                    <a:pt x="35100" y="71070"/>
                  </a:cubicBezTo>
                  <a:cubicBezTo>
                    <a:pt x="24310" y="71070"/>
                    <a:pt x="15749" y="67920"/>
                    <a:pt x="9432" y="61638"/>
                  </a:cubicBezTo>
                  <a:cubicBezTo>
                    <a:pt x="3149" y="55356"/>
                    <a:pt x="0" y="46846"/>
                    <a:pt x="0" y="36144"/>
                  </a:cubicBezTo>
                  <a:cubicBezTo>
                    <a:pt x="0" y="25059"/>
                    <a:pt x="2976" y="16288"/>
                    <a:pt x="8944" y="9797"/>
                  </a:cubicBezTo>
                  <a:cubicBezTo>
                    <a:pt x="14948" y="3272"/>
                    <a:pt x="23023" y="0"/>
                    <a:pt x="33168" y="0"/>
                  </a:cubicBezTo>
                  <a:cubicBezTo>
                    <a:pt x="42269" y="0"/>
                    <a:pt x="49474" y="2941"/>
                    <a:pt x="54746" y="8823"/>
                  </a:cubicBezTo>
                  <a:cubicBezTo>
                    <a:pt x="60054" y="14670"/>
                    <a:pt x="62717" y="22623"/>
                    <a:pt x="62717" y="32698"/>
                  </a:cubicBezTo>
                  <a:moveTo>
                    <a:pt x="51597" y="29427"/>
                  </a:moveTo>
                  <a:cubicBezTo>
                    <a:pt x="51509" y="23353"/>
                    <a:pt x="49804" y="18498"/>
                    <a:pt x="46463" y="14861"/>
                  </a:cubicBezTo>
                  <a:cubicBezTo>
                    <a:pt x="43157" y="11242"/>
                    <a:pt x="38772" y="9432"/>
                    <a:pt x="33290" y="9432"/>
                  </a:cubicBezTo>
                  <a:cubicBezTo>
                    <a:pt x="27077" y="9432"/>
                    <a:pt x="22100" y="11190"/>
                    <a:pt x="18359" y="14687"/>
                  </a:cubicBezTo>
                  <a:cubicBezTo>
                    <a:pt x="14652" y="18185"/>
                    <a:pt x="12529" y="23127"/>
                    <a:pt x="11955" y="29496"/>
                  </a:cubicBezTo>
                  <a:lnTo>
                    <a:pt x="51597" y="29427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72561F5B-9F71-4020-81D0-718519734696}"/>
                </a:ext>
              </a:extLst>
            </p:cNvPr>
            <p:cNvSpPr/>
            <p:nvPr/>
          </p:nvSpPr>
          <p:spPr>
            <a:xfrm>
              <a:off x="6213055" y="3869121"/>
              <a:ext cx="11119" cy="94022"/>
            </a:xfrm>
            <a:custGeom>
              <a:avLst/>
              <a:gdLst>
                <a:gd name="connsiteX0" fmla="*/ 0 w 11119"/>
                <a:gd name="connsiteY0" fmla="*/ 0 h 94022"/>
                <a:gd name="connsiteX1" fmla="*/ 11120 w 11119"/>
                <a:gd name="connsiteY1" fmla="*/ 0 h 94022"/>
                <a:gd name="connsiteX2" fmla="*/ 11120 w 11119"/>
                <a:gd name="connsiteY2" fmla="*/ 94023 h 94022"/>
                <a:gd name="connsiteX3" fmla="*/ 0 w 11119"/>
                <a:gd name="connsiteY3" fmla="*/ 94023 h 94022"/>
                <a:gd name="connsiteX4" fmla="*/ 0 w 11119"/>
                <a:gd name="connsiteY4" fmla="*/ 0 h 9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19" h="94022">
                  <a:moveTo>
                    <a:pt x="0" y="0"/>
                  </a:moveTo>
                  <a:lnTo>
                    <a:pt x="11120" y="0"/>
                  </a:lnTo>
                  <a:lnTo>
                    <a:pt x="11120" y="94023"/>
                  </a:lnTo>
                  <a:lnTo>
                    <a:pt x="0" y="94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A30973CC-6FDB-E6FB-E3C7-35B9845697ED}"/>
                </a:ext>
              </a:extLst>
            </p:cNvPr>
            <p:cNvSpPr/>
            <p:nvPr/>
          </p:nvSpPr>
          <p:spPr>
            <a:xfrm>
              <a:off x="6247424" y="3869121"/>
              <a:ext cx="11119" cy="94022"/>
            </a:xfrm>
            <a:custGeom>
              <a:avLst/>
              <a:gdLst>
                <a:gd name="connsiteX0" fmla="*/ 0 w 11119"/>
                <a:gd name="connsiteY0" fmla="*/ 0 h 94022"/>
                <a:gd name="connsiteX1" fmla="*/ 11120 w 11119"/>
                <a:gd name="connsiteY1" fmla="*/ 0 h 94022"/>
                <a:gd name="connsiteX2" fmla="*/ 11120 w 11119"/>
                <a:gd name="connsiteY2" fmla="*/ 94023 h 94022"/>
                <a:gd name="connsiteX3" fmla="*/ 0 w 11119"/>
                <a:gd name="connsiteY3" fmla="*/ 94023 h 94022"/>
                <a:gd name="connsiteX4" fmla="*/ 0 w 11119"/>
                <a:gd name="connsiteY4" fmla="*/ 0 h 9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19" h="94022">
                  <a:moveTo>
                    <a:pt x="0" y="0"/>
                  </a:moveTo>
                  <a:lnTo>
                    <a:pt x="11120" y="0"/>
                  </a:lnTo>
                  <a:lnTo>
                    <a:pt x="11120" y="94023"/>
                  </a:lnTo>
                  <a:lnTo>
                    <a:pt x="0" y="94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7DF04F1E-8718-4A48-B3D9-0AA67CD2C91B}"/>
              </a:ext>
            </a:extLst>
          </p:cNvPr>
          <p:cNvCxnSpPr>
            <a:cxnSpLocks/>
            <a:stCxn id="172" idx="1"/>
          </p:cNvCxnSpPr>
          <p:nvPr/>
        </p:nvCxnSpPr>
        <p:spPr bwMode="gray">
          <a:xfrm flipH="1">
            <a:off x="5955290" y="4634501"/>
            <a:ext cx="722863" cy="7251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D95A16FC-E4D3-4F67-BE12-B0E4ABDD9C7F}"/>
                  </a:ext>
                </a:extLst>
              </p:cNvPr>
              <p:cNvSpPr txBox="1"/>
              <p:nvPr/>
            </p:nvSpPr>
            <p:spPr bwMode="gray">
              <a:xfrm>
                <a:off x="6678153" y="4496001"/>
                <a:ext cx="31863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D95A16FC-E4D3-4F67-BE12-B0E4ABDD9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678153" y="4496001"/>
                <a:ext cx="318637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9EF6FB37-DB0E-6078-0372-038066E56B25}"/>
              </a:ext>
            </a:extLst>
          </p:cNvPr>
          <p:cNvCxnSpPr>
            <a:cxnSpLocks/>
            <a:stCxn id="176" idx="1"/>
          </p:cNvCxnSpPr>
          <p:nvPr/>
        </p:nvCxnSpPr>
        <p:spPr bwMode="gray">
          <a:xfrm flipH="1">
            <a:off x="5963146" y="4360597"/>
            <a:ext cx="722863" cy="7251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2E8234D4-2828-114F-84F0-7B131CA95787}"/>
                  </a:ext>
                </a:extLst>
              </p:cNvPr>
              <p:cNvSpPr txBox="1"/>
              <p:nvPr/>
            </p:nvSpPr>
            <p:spPr bwMode="gray">
              <a:xfrm>
                <a:off x="6686009" y="4222097"/>
                <a:ext cx="69430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de-DE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2E8234D4-2828-114F-84F0-7B131CA95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686009" y="4222097"/>
                <a:ext cx="694303" cy="276999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3D4AE368-36B5-2A5A-AD4E-4ABC115A60D4}"/>
              </a:ext>
            </a:extLst>
          </p:cNvPr>
          <p:cNvCxnSpPr>
            <a:cxnSpLocks/>
            <a:stCxn id="179" idx="1"/>
          </p:cNvCxnSpPr>
          <p:nvPr/>
        </p:nvCxnSpPr>
        <p:spPr bwMode="gray">
          <a:xfrm flipH="1">
            <a:off x="5917002" y="2350694"/>
            <a:ext cx="722863" cy="7251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E78F61B4-6D7B-5073-F3D1-173C61570BC0}"/>
                  </a:ext>
                </a:extLst>
              </p:cNvPr>
              <p:cNvSpPr txBox="1"/>
              <p:nvPr/>
            </p:nvSpPr>
            <p:spPr bwMode="gray">
              <a:xfrm>
                <a:off x="6639865" y="2212194"/>
                <a:ext cx="29055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de-DE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E78F61B4-6D7B-5073-F3D1-173C61570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639865" y="2212194"/>
                <a:ext cx="29055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6CD26926-0873-0F0D-4823-85768D0C3508}"/>
              </a:ext>
            </a:extLst>
          </p:cNvPr>
          <p:cNvCxnSpPr>
            <a:cxnSpLocks/>
            <a:stCxn id="182" idx="1"/>
          </p:cNvCxnSpPr>
          <p:nvPr/>
        </p:nvCxnSpPr>
        <p:spPr bwMode="gray">
          <a:xfrm flipH="1">
            <a:off x="5951652" y="2056227"/>
            <a:ext cx="722863" cy="7251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94A98177-8E10-F331-9043-9C4787A217EF}"/>
                  </a:ext>
                </a:extLst>
              </p:cNvPr>
              <p:cNvSpPr txBox="1"/>
              <p:nvPr/>
            </p:nvSpPr>
            <p:spPr bwMode="gray">
              <a:xfrm>
                <a:off x="6674515" y="1917727"/>
                <a:ext cx="101802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de-DE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94A98177-8E10-F331-9043-9C4787A21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674515" y="1917727"/>
                <a:ext cx="1018027" cy="276999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9C027EB0-692D-C3F8-B0C5-FD585E8A9BAB}"/>
              </a:ext>
            </a:extLst>
          </p:cNvPr>
          <p:cNvCxnSpPr>
            <a:cxnSpLocks/>
            <a:stCxn id="187" idx="1"/>
          </p:cNvCxnSpPr>
          <p:nvPr/>
        </p:nvCxnSpPr>
        <p:spPr bwMode="gray">
          <a:xfrm flipH="1">
            <a:off x="4315002" y="2242838"/>
            <a:ext cx="428346" cy="16583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08505756-6651-A8C2-AD2B-342D317357A6}"/>
                  </a:ext>
                </a:extLst>
              </p:cNvPr>
              <p:cNvSpPr txBox="1"/>
              <p:nvPr/>
            </p:nvSpPr>
            <p:spPr bwMode="gray">
              <a:xfrm>
                <a:off x="4743348" y="2104338"/>
                <a:ext cx="29055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08505756-6651-A8C2-AD2B-342D31735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43348" y="2104338"/>
                <a:ext cx="290551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CF33FA5-C9AE-D508-6F62-437292913C32}"/>
              </a:ext>
            </a:extLst>
          </p:cNvPr>
          <p:cNvCxnSpPr>
            <a:cxnSpLocks/>
            <a:stCxn id="191" idx="2"/>
          </p:cNvCxnSpPr>
          <p:nvPr/>
        </p:nvCxnSpPr>
        <p:spPr bwMode="gray">
          <a:xfrm flipH="1">
            <a:off x="3745873" y="2295636"/>
            <a:ext cx="302443" cy="11424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9C3A3600-CCBC-9D59-937D-3E1E7EE656EE}"/>
                  </a:ext>
                </a:extLst>
              </p:cNvPr>
              <p:cNvSpPr txBox="1"/>
              <p:nvPr/>
            </p:nvSpPr>
            <p:spPr bwMode="gray">
              <a:xfrm>
                <a:off x="3903040" y="2018637"/>
                <a:ext cx="29055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de-DE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9C3A3600-CCBC-9D59-937D-3E1E7EE65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03040" y="2018637"/>
                <a:ext cx="290551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D883EE82-542D-A57A-C9A1-1A062FDCC1B1}"/>
              </a:ext>
            </a:extLst>
          </p:cNvPr>
          <p:cNvCxnSpPr>
            <a:cxnSpLocks/>
            <a:stCxn id="195" idx="1"/>
            <a:endCxn id="82" idx="47"/>
          </p:cNvCxnSpPr>
          <p:nvPr/>
        </p:nvCxnSpPr>
        <p:spPr bwMode="gray">
          <a:xfrm flipH="1">
            <a:off x="3063778" y="2309744"/>
            <a:ext cx="156465" cy="9893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79910536-064D-805D-DDC7-879394CFF44E}"/>
                  </a:ext>
                </a:extLst>
              </p:cNvPr>
              <p:cNvSpPr txBox="1"/>
              <p:nvPr/>
            </p:nvSpPr>
            <p:spPr bwMode="gray">
              <a:xfrm>
                <a:off x="3220243" y="2171244"/>
                <a:ext cx="29055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de-DE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79910536-064D-805D-DDC7-879394CFF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220243" y="2171244"/>
                <a:ext cx="290551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81429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172" grpId="0"/>
      <p:bldP spid="176" grpId="0"/>
      <p:bldP spid="179" grpId="0"/>
      <p:bldP spid="182" grpId="0"/>
      <p:bldP spid="187" grpId="0"/>
      <p:bldP spid="191" grpId="0"/>
      <p:bldP spid="19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805647D-FE8A-0A8C-D8BE-EEAE599F7D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9406141"/>
                  </p:ext>
                </p:extLst>
              </p:nvPr>
            </p:nvGraphicFramePr>
            <p:xfrm>
              <a:off x="358776" y="1120605"/>
              <a:ext cx="7021535" cy="81569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2864">
                      <a:extLst>
                        <a:ext uri="{9D8B030D-6E8A-4147-A177-3AD203B41FA5}">
                          <a16:colId xmlns:a16="http://schemas.microsoft.com/office/drawing/2014/main" val="1517482113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1077107893"/>
                        </a:ext>
                      </a:extLst>
                    </a:gridCol>
                    <a:gridCol w="2520280">
                      <a:extLst>
                        <a:ext uri="{9D8B030D-6E8A-4147-A177-3AD203B41FA5}">
                          <a16:colId xmlns:a16="http://schemas.microsoft.com/office/drawing/2014/main" val="120662363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1242627095"/>
                        </a:ext>
                      </a:extLst>
                    </a:gridCol>
                    <a:gridCol w="936103">
                      <a:extLst>
                        <a:ext uri="{9D8B030D-6E8A-4147-A177-3AD203B41FA5}">
                          <a16:colId xmlns:a16="http://schemas.microsoft.com/office/drawing/2014/main" val="4284555482"/>
                        </a:ext>
                      </a:extLst>
                    </a:gridCol>
                  </a:tblGrid>
                  <a:tr h="34706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050" b="1" i="0" noProof="0" smtClean="0">
                                    <a:latin typeface="Cambria Math" panose="02040503050406030204" pitchFamily="18" charset="0"/>
                                  </a:rPr>
                                  <m:t>𝚯</m:t>
                                </m:r>
                                <m:d>
                                  <m:dPr>
                                    <m:ctrlP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Beispielcode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Algorithmus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  <m:d>
                                      <m:dPr>
                                        <m:ctrlP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  <m:d>
                                      <m:dPr>
                                        <m:ctrlP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de-DE" sz="1050" noProof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23052162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050" b="0" i="1" noProof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de-DE" sz="1050" b="0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Konstant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 = b+ 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Addition zweier Zahlen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050" b="0" i="1" noProof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de-DE" sz="105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417115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805647D-FE8A-0A8C-D8BE-EEAE599F7D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9406141"/>
                  </p:ext>
                </p:extLst>
              </p:nvPr>
            </p:nvGraphicFramePr>
            <p:xfrm>
              <a:off x="358776" y="1120605"/>
              <a:ext cx="7021535" cy="81569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2864">
                      <a:extLst>
                        <a:ext uri="{9D8B030D-6E8A-4147-A177-3AD203B41FA5}">
                          <a16:colId xmlns:a16="http://schemas.microsoft.com/office/drawing/2014/main" val="1517482113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1077107893"/>
                        </a:ext>
                      </a:extLst>
                    </a:gridCol>
                    <a:gridCol w="2520280">
                      <a:extLst>
                        <a:ext uri="{9D8B030D-6E8A-4147-A177-3AD203B41FA5}">
                          <a16:colId xmlns:a16="http://schemas.microsoft.com/office/drawing/2014/main" val="120662363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1242627095"/>
                        </a:ext>
                      </a:extLst>
                    </a:gridCol>
                    <a:gridCol w="936103">
                      <a:extLst>
                        <a:ext uri="{9D8B030D-6E8A-4147-A177-3AD203B41FA5}">
                          <a16:colId xmlns:a16="http://schemas.microsoft.com/office/drawing/2014/main" val="4284555482"/>
                        </a:ext>
                      </a:extLst>
                    </a:gridCol>
                  </a:tblGrid>
                  <a:tr h="366649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299" t="-165517" r="-622078" b="-2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Beispielcode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Algorithmus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50000" t="-165517" r="-2703" b="-2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3052162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299" t="-213889" r="-622078" b="-7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Konstant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 = b+ 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Addition zweier Zahlen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50000" t="-213889" r="-2703" b="-7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171158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D5FF594-D0C8-FAA5-4223-66D465913C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9981781"/>
                  </p:ext>
                </p:extLst>
              </p:nvPr>
            </p:nvGraphicFramePr>
            <p:xfrm>
              <a:off x="358776" y="1120605"/>
              <a:ext cx="7021535" cy="126473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2864">
                      <a:extLst>
                        <a:ext uri="{9D8B030D-6E8A-4147-A177-3AD203B41FA5}">
                          <a16:colId xmlns:a16="http://schemas.microsoft.com/office/drawing/2014/main" val="1517482113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1077107893"/>
                        </a:ext>
                      </a:extLst>
                    </a:gridCol>
                    <a:gridCol w="2520280">
                      <a:extLst>
                        <a:ext uri="{9D8B030D-6E8A-4147-A177-3AD203B41FA5}">
                          <a16:colId xmlns:a16="http://schemas.microsoft.com/office/drawing/2014/main" val="120662363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1242627095"/>
                        </a:ext>
                      </a:extLst>
                    </a:gridCol>
                    <a:gridCol w="936103">
                      <a:extLst>
                        <a:ext uri="{9D8B030D-6E8A-4147-A177-3AD203B41FA5}">
                          <a16:colId xmlns:a16="http://schemas.microsoft.com/office/drawing/2014/main" val="4284555482"/>
                        </a:ext>
                      </a:extLst>
                    </a:gridCol>
                  </a:tblGrid>
                  <a:tr h="34706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050" b="1" i="0" noProof="0" smtClean="0">
                                    <a:latin typeface="Cambria Math" panose="02040503050406030204" pitchFamily="18" charset="0"/>
                                  </a:rPr>
                                  <m:t>𝚯</m:t>
                                </m:r>
                                <m:d>
                                  <m:dPr>
                                    <m:ctrlP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Beispielcode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Algorithmus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  <m:d>
                                      <m:dPr>
                                        <m:ctrlP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  <m:d>
                                      <m:dPr>
                                        <m:ctrlP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de-DE" sz="1050" noProof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23052162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050" b="0" i="1" noProof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de-DE" sz="1050" b="0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Konstant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 = b+ 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Addition zweier Zahlen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050" b="0" i="1" noProof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de-DE" sz="1050" noProof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41711587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de-DE" sz="10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de-DE" sz="10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sz="1050" b="0" i="0" noProof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de-DE" sz="1050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de-DE" sz="10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05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de-DE" sz="1050" b="0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Logarithmisch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while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&gt; 1) { 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…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/= 2; … }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Binäre Suche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050" b="0" i="1" noProof="0" smtClean="0">
                                    <a:latin typeface="Cambria Math" panose="02040503050406030204" pitchFamily="18" charset="0"/>
                                  </a:rPr>
                                  <m:t>∼1</m:t>
                                </m:r>
                              </m:oMath>
                            </m:oMathPara>
                          </a14:m>
                          <a:endParaRPr lang="de-DE" sz="105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930921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D5FF594-D0C8-FAA5-4223-66D465913C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9981781"/>
                  </p:ext>
                </p:extLst>
              </p:nvPr>
            </p:nvGraphicFramePr>
            <p:xfrm>
              <a:off x="358776" y="1120605"/>
              <a:ext cx="7021535" cy="126473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2864">
                      <a:extLst>
                        <a:ext uri="{9D8B030D-6E8A-4147-A177-3AD203B41FA5}">
                          <a16:colId xmlns:a16="http://schemas.microsoft.com/office/drawing/2014/main" val="1517482113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1077107893"/>
                        </a:ext>
                      </a:extLst>
                    </a:gridCol>
                    <a:gridCol w="2520280">
                      <a:extLst>
                        <a:ext uri="{9D8B030D-6E8A-4147-A177-3AD203B41FA5}">
                          <a16:colId xmlns:a16="http://schemas.microsoft.com/office/drawing/2014/main" val="120662363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1242627095"/>
                        </a:ext>
                      </a:extLst>
                    </a:gridCol>
                    <a:gridCol w="936103">
                      <a:extLst>
                        <a:ext uri="{9D8B030D-6E8A-4147-A177-3AD203B41FA5}">
                          <a16:colId xmlns:a16="http://schemas.microsoft.com/office/drawing/2014/main" val="4284555482"/>
                        </a:ext>
                      </a:extLst>
                    </a:gridCol>
                  </a:tblGrid>
                  <a:tr h="366649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99" t="-165517" r="-622078" b="-25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Beispielcode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Algorithmus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50000" t="-165517" r="-2703" b="-2517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3052162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99" t="-220000" r="-622078" b="-1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Konstant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 = b+ 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Addition zweier Zahlen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50000" t="-220000" r="-2703" b="-10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1711587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99" t="-311111" r="-622078" b="-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Logarithmisch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while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&gt; 1) { 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…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/= 2; … }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Binäre Suche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50000" t="-311111" r="-2703" b="-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30921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8324259-F480-F407-F004-D41C86C5907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8509987"/>
                  </p:ext>
                </p:extLst>
              </p:nvPr>
            </p:nvGraphicFramePr>
            <p:xfrm>
              <a:off x="358776" y="1120605"/>
              <a:ext cx="7021535" cy="17137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2864">
                      <a:extLst>
                        <a:ext uri="{9D8B030D-6E8A-4147-A177-3AD203B41FA5}">
                          <a16:colId xmlns:a16="http://schemas.microsoft.com/office/drawing/2014/main" val="1517482113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1077107893"/>
                        </a:ext>
                      </a:extLst>
                    </a:gridCol>
                    <a:gridCol w="2520280">
                      <a:extLst>
                        <a:ext uri="{9D8B030D-6E8A-4147-A177-3AD203B41FA5}">
                          <a16:colId xmlns:a16="http://schemas.microsoft.com/office/drawing/2014/main" val="120662363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1242627095"/>
                        </a:ext>
                      </a:extLst>
                    </a:gridCol>
                    <a:gridCol w="936103">
                      <a:extLst>
                        <a:ext uri="{9D8B030D-6E8A-4147-A177-3AD203B41FA5}">
                          <a16:colId xmlns:a16="http://schemas.microsoft.com/office/drawing/2014/main" val="4284555482"/>
                        </a:ext>
                      </a:extLst>
                    </a:gridCol>
                  </a:tblGrid>
                  <a:tr h="34706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050" b="1" i="0" noProof="0" smtClean="0">
                                    <a:latin typeface="Cambria Math" panose="02040503050406030204" pitchFamily="18" charset="0"/>
                                  </a:rPr>
                                  <m:t>𝚯</m:t>
                                </m:r>
                                <m:d>
                                  <m:dPr>
                                    <m:ctrlP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Beispielcode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Algorithmus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  <m:d>
                                      <m:dPr>
                                        <m:ctrlP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  <m:d>
                                      <m:dPr>
                                        <m:ctrlP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de-DE" sz="1050" noProof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23052162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050" b="0" i="1" noProof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de-DE" sz="1050" b="0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Konstant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 = b+ 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Addition zweier Zahlen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050" b="0" i="1" noProof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de-DE" sz="1050" noProof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41711587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de-DE" sz="10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de-DE" sz="10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sz="1050" b="0" i="0" noProof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de-DE" sz="1050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de-DE" sz="10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05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de-DE" sz="1050" b="0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Logarithmisch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while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&gt; 1) { 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…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/= 2; … }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Binäre Suche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050" b="0" i="1" noProof="0" smtClean="0">
                                    <a:latin typeface="Cambria Math" panose="02040503050406030204" pitchFamily="18" charset="0"/>
                                  </a:rPr>
                                  <m:t>∼1</m:t>
                                </m:r>
                              </m:oMath>
                            </m:oMathPara>
                          </a14:m>
                          <a:endParaRPr lang="de-DE" sz="105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93092104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de-DE" sz="1050" b="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Linear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i=0; i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i++) {</a:t>
                          </a:r>
                        </a:p>
                        <a:p>
                          <a:pPr algn="l"/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… }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Schleife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noProof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de-DE" sz="105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510958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8324259-F480-F407-F004-D41C86C5907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8509987"/>
                  </p:ext>
                </p:extLst>
              </p:nvPr>
            </p:nvGraphicFramePr>
            <p:xfrm>
              <a:off x="358776" y="1120605"/>
              <a:ext cx="7021535" cy="17137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2864">
                      <a:extLst>
                        <a:ext uri="{9D8B030D-6E8A-4147-A177-3AD203B41FA5}">
                          <a16:colId xmlns:a16="http://schemas.microsoft.com/office/drawing/2014/main" val="1517482113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1077107893"/>
                        </a:ext>
                      </a:extLst>
                    </a:gridCol>
                    <a:gridCol w="2520280">
                      <a:extLst>
                        <a:ext uri="{9D8B030D-6E8A-4147-A177-3AD203B41FA5}">
                          <a16:colId xmlns:a16="http://schemas.microsoft.com/office/drawing/2014/main" val="120662363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1242627095"/>
                        </a:ext>
                      </a:extLst>
                    </a:gridCol>
                    <a:gridCol w="936103">
                      <a:extLst>
                        <a:ext uri="{9D8B030D-6E8A-4147-A177-3AD203B41FA5}">
                          <a16:colId xmlns:a16="http://schemas.microsoft.com/office/drawing/2014/main" val="4284555482"/>
                        </a:ext>
                      </a:extLst>
                    </a:gridCol>
                  </a:tblGrid>
                  <a:tr h="366649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299" t="-165517" r="-622078" b="-3724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Beispielcode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Algorithmus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50000" t="-165517" r="-2703" b="-3724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3052162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299" t="-213889" r="-62207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Konstant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 = b+ 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Addition zweier Zahlen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50000" t="-213889" r="-2703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1711587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299" t="-322857" r="-622078" b="-10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Logarithmisch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while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&gt; 1) { 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…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/= 2; … }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Binäre Suche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50000" t="-322857" r="-2703" b="-10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3092104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299" t="-411111" r="-622078" b="-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Linear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i=0; i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i++) {</a:t>
                          </a:r>
                        </a:p>
                        <a:p>
                          <a:pPr algn="l"/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… }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Schleife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50000" t="-411111" r="-2703" b="-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10958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8320CB7-E8CC-843A-5C70-C65485D601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1466527"/>
                  </p:ext>
                </p:extLst>
              </p:nvPr>
            </p:nvGraphicFramePr>
            <p:xfrm>
              <a:off x="358776" y="1120605"/>
              <a:ext cx="7021535" cy="21628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2864">
                      <a:extLst>
                        <a:ext uri="{9D8B030D-6E8A-4147-A177-3AD203B41FA5}">
                          <a16:colId xmlns:a16="http://schemas.microsoft.com/office/drawing/2014/main" val="1517482113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1077107893"/>
                        </a:ext>
                      </a:extLst>
                    </a:gridCol>
                    <a:gridCol w="2520280">
                      <a:extLst>
                        <a:ext uri="{9D8B030D-6E8A-4147-A177-3AD203B41FA5}">
                          <a16:colId xmlns:a16="http://schemas.microsoft.com/office/drawing/2014/main" val="120662363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1242627095"/>
                        </a:ext>
                      </a:extLst>
                    </a:gridCol>
                    <a:gridCol w="936103">
                      <a:extLst>
                        <a:ext uri="{9D8B030D-6E8A-4147-A177-3AD203B41FA5}">
                          <a16:colId xmlns:a16="http://schemas.microsoft.com/office/drawing/2014/main" val="4284555482"/>
                        </a:ext>
                      </a:extLst>
                    </a:gridCol>
                  </a:tblGrid>
                  <a:tr h="34706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050" b="1" i="0" noProof="0" smtClean="0">
                                    <a:latin typeface="Cambria Math" panose="02040503050406030204" pitchFamily="18" charset="0"/>
                                  </a:rPr>
                                  <m:t>𝚯</m:t>
                                </m:r>
                                <m:d>
                                  <m:dPr>
                                    <m:ctrlP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Beispielcode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Algorithmus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  <m:d>
                                      <m:dPr>
                                        <m:ctrlP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  <m:d>
                                      <m:dPr>
                                        <m:ctrlP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de-DE" sz="1050" noProof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23052162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050" b="0" i="1" noProof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de-DE" sz="1050" b="0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Konstant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 = b+ 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Addition zweier Zahlen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050" b="0" i="1" noProof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de-DE" sz="1050" noProof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41711587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de-DE" sz="10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de-DE" sz="10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sz="1050" b="0" i="0" noProof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de-DE" sz="1050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de-DE" sz="10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05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de-DE" sz="1050" b="0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Logarithmisch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while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&gt; 1) { 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…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/= 2; … }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Binäre Suche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050" b="0" i="1" noProof="0" smtClean="0">
                                    <a:latin typeface="Cambria Math" panose="02040503050406030204" pitchFamily="18" charset="0"/>
                                  </a:rPr>
                                  <m:t>∼1</m:t>
                                </m:r>
                              </m:oMath>
                            </m:oMathPara>
                          </a14:m>
                          <a:endParaRPr lang="de-DE" sz="105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93092104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de-DE" sz="1050" b="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Linear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i=0; i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i++) {</a:t>
                          </a:r>
                        </a:p>
                        <a:p>
                          <a:pPr algn="l"/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… }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Schleife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noProof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de-DE" sz="105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51095892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050" b="0" i="1" noProof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0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0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050" b="0" i="0" noProof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050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0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de-DE" sz="1050" b="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 err="1"/>
                            <a:t>Linearitmisch</a:t>
                          </a:r>
                          <a:endParaRPr lang="de-DE" sz="10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050" noProof="0" dirty="0"/>
                            <a:t>[Quick-</a:t>
                          </a:r>
                          <a:r>
                            <a:rPr lang="de-DE" sz="1050" noProof="0" dirty="0" err="1"/>
                            <a:t>Sort</a:t>
                          </a:r>
                          <a:r>
                            <a:rPr lang="de-DE" sz="1050" noProof="0" dirty="0"/>
                            <a:t> Vorlesung]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i="1" noProof="0" dirty="0"/>
                            <a:t>divide &amp; conquer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noProof="0" smtClean="0">
                                    <a:latin typeface="Cambria Math" panose="02040503050406030204" pitchFamily="18" charset="0"/>
                                  </a:rPr>
                                  <m:t>∼2</m:t>
                                </m:r>
                              </m:oMath>
                            </m:oMathPara>
                          </a14:m>
                          <a:endParaRPr lang="de-DE" sz="105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664354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8320CB7-E8CC-843A-5C70-C65485D601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1466527"/>
                  </p:ext>
                </p:extLst>
              </p:nvPr>
            </p:nvGraphicFramePr>
            <p:xfrm>
              <a:off x="358776" y="1120605"/>
              <a:ext cx="7021535" cy="21628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2864">
                      <a:extLst>
                        <a:ext uri="{9D8B030D-6E8A-4147-A177-3AD203B41FA5}">
                          <a16:colId xmlns:a16="http://schemas.microsoft.com/office/drawing/2014/main" val="1517482113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1077107893"/>
                        </a:ext>
                      </a:extLst>
                    </a:gridCol>
                    <a:gridCol w="2520280">
                      <a:extLst>
                        <a:ext uri="{9D8B030D-6E8A-4147-A177-3AD203B41FA5}">
                          <a16:colId xmlns:a16="http://schemas.microsoft.com/office/drawing/2014/main" val="120662363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1242627095"/>
                        </a:ext>
                      </a:extLst>
                    </a:gridCol>
                    <a:gridCol w="936103">
                      <a:extLst>
                        <a:ext uri="{9D8B030D-6E8A-4147-A177-3AD203B41FA5}">
                          <a16:colId xmlns:a16="http://schemas.microsoft.com/office/drawing/2014/main" val="4284555482"/>
                        </a:ext>
                      </a:extLst>
                    </a:gridCol>
                  </a:tblGrid>
                  <a:tr h="366649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299" t="-165517" r="-622078" b="-493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Beispielcode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Algorithmus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650000" t="-165517" r="-2703" b="-4931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3052162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299" t="-220000" r="-622078" b="-3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Konstant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 = b+ 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Addition zweier Zahlen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650000" t="-220000" r="-2703" b="-30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1711587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299" t="-311111" r="-62207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Logarithmisch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while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&gt; 1) { 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…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/= 2; … }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Binäre Suche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650000" t="-311111" r="-2703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3092104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299" t="-422857" r="-622078" b="-10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Linear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i=0; i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i++) {</a:t>
                          </a:r>
                        </a:p>
                        <a:p>
                          <a:pPr algn="l"/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… }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Schleife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650000" t="-422857" r="-2703" b="-10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1095892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299" t="-508333" r="-622078" b="-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 err="1"/>
                            <a:t>Linearitmisch</a:t>
                          </a:r>
                          <a:endParaRPr lang="de-DE" sz="10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050" noProof="0" dirty="0"/>
                            <a:t>[Quick-</a:t>
                          </a:r>
                          <a:r>
                            <a:rPr lang="de-DE" sz="1050" noProof="0" dirty="0" err="1"/>
                            <a:t>Sort</a:t>
                          </a:r>
                          <a:r>
                            <a:rPr lang="de-DE" sz="1050" noProof="0" dirty="0"/>
                            <a:t> Vorlesung]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i="1" noProof="0" dirty="0"/>
                            <a:t>divide &amp; conquer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650000" t="-508333" r="-2703" b="-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64354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903A7AF8-B15E-0ACC-4581-DEBE920F13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5501899"/>
                  </p:ext>
                </p:extLst>
              </p:nvPr>
            </p:nvGraphicFramePr>
            <p:xfrm>
              <a:off x="358776" y="1120605"/>
              <a:ext cx="7021535" cy="27343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2864">
                      <a:extLst>
                        <a:ext uri="{9D8B030D-6E8A-4147-A177-3AD203B41FA5}">
                          <a16:colId xmlns:a16="http://schemas.microsoft.com/office/drawing/2014/main" val="1517482113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1077107893"/>
                        </a:ext>
                      </a:extLst>
                    </a:gridCol>
                    <a:gridCol w="2520280">
                      <a:extLst>
                        <a:ext uri="{9D8B030D-6E8A-4147-A177-3AD203B41FA5}">
                          <a16:colId xmlns:a16="http://schemas.microsoft.com/office/drawing/2014/main" val="120662363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1242627095"/>
                        </a:ext>
                      </a:extLst>
                    </a:gridCol>
                    <a:gridCol w="936103">
                      <a:extLst>
                        <a:ext uri="{9D8B030D-6E8A-4147-A177-3AD203B41FA5}">
                          <a16:colId xmlns:a16="http://schemas.microsoft.com/office/drawing/2014/main" val="4284555482"/>
                        </a:ext>
                      </a:extLst>
                    </a:gridCol>
                  </a:tblGrid>
                  <a:tr h="34706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050" b="1" i="0" noProof="0" smtClean="0">
                                    <a:latin typeface="Cambria Math" panose="02040503050406030204" pitchFamily="18" charset="0"/>
                                  </a:rPr>
                                  <m:t>𝚯</m:t>
                                </m:r>
                                <m:d>
                                  <m:dPr>
                                    <m:ctrlP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Beispielcode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Algorithmus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  <m:d>
                                      <m:dPr>
                                        <m:ctrlP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  <m:d>
                                      <m:dPr>
                                        <m:ctrlP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de-DE" sz="105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23052162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050" b="0" i="1" noProof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de-DE" sz="1050" b="0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Konstant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 = b+ 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Addition zweier Zahlen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050" b="0" i="1" noProof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de-DE" sz="1050" noProof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41711587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de-DE" sz="10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de-DE" sz="10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sz="1050" b="0" i="0" noProof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de-DE" sz="1050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de-DE" sz="10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05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de-DE" sz="1050" b="0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Logarithmisch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while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&gt; 1) { 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…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/= 2; … }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Binäre Suche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050" b="0" i="1" noProof="0" smtClean="0">
                                    <a:latin typeface="Cambria Math" panose="02040503050406030204" pitchFamily="18" charset="0"/>
                                  </a:rPr>
                                  <m:t>∼1</m:t>
                                </m:r>
                              </m:oMath>
                            </m:oMathPara>
                          </a14:m>
                          <a:endParaRPr lang="de-DE" sz="105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93092104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de-DE" sz="1050" b="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Linear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i=0; i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i++) {</a:t>
                          </a:r>
                        </a:p>
                        <a:p>
                          <a:pPr algn="l"/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… }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Schleife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noProof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de-DE" sz="105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51095892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050" b="0" i="1" noProof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0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0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050" b="0" i="0" noProof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050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0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de-DE" sz="1050" b="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 err="1"/>
                            <a:t>Linearitmisch</a:t>
                          </a:r>
                          <a:endParaRPr lang="de-DE" sz="10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050" noProof="0" dirty="0"/>
                            <a:t>[Quick-</a:t>
                          </a:r>
                          <a:r>
                            <a:rPr lang="de-DE" sz="1050" noProof="0" dirty="0" err="1"/>
                            <a:t>Sort</a:t>
                          </a:r>
                          <a:r>
                            <a:rPr lang="de-DE" sz="1050" noProof="0" dirty="0"/>
                            <a:t> Vorlesung]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i="1" noProof="0" dirty="0"/>
                            <a:t>divide &amp; conquer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noProof="0" smtClean="0">
                                    <a:latin typeface="Cambria Math" panose="02040503050406030204" pitchFamily="18" charset="0"/>
                                  </a:rPr>
                                  <m:t>∼2</m:t>
                                </m:r>
                              </m:oMath>
                            </m:oMathPara>
                          </a14:m>
                          <a:endParaRPr lang="de-DE" sz="105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66435495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0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0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050" b="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Quadratisch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i=0; i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i++) {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j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=0;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j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j++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 {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 … } }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Doppelschleife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noProof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de-DE" sz="105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656610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903A7AF8-B15E-0ACC-4581-DEBE920F13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5501899"/>
                  </p:ext>
                </p:extLst>
              </p:nvPr>
            </p:nvGraphicFramePr>
            <p:xfrm>
              <a:off x="358776" y="1120605"/>
              <a:ext cx="7021535" cy="27343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2864">
                      <a:extLst>
                        <a:ext uri="{9D8B030D-6E8A-4147-A177-3AD203B41FA5}">
                          <a16:colId xmlns:a16="http://schemas.microsoft.com/office/drawing/2014/main" val="1517482113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1077107893"/>
                        </a:ext>
                      </a:extLst>
                    </a:gridCol>
                    <a:gridCol w="2520280">
                      <a:extLst>
                        <a:ext uri="{9D8B030D-6E8A-4147-A177-3AD203B41FA5}">
                          <a16:colId xmlns:a16="http://schemas.microsoft.com/office/drawing/2014/main" val="120662363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1242627095"/>
                        </a:ext>
                      </a:extLst>
                    </a:gridCol>
                    <a:gridCol w="936103">
                      <a:extLst>
                        <a:ext uri="{9D8B030D-6E8A-4147-A177-3AD203B41FA5}">
                          <a16:colId xmlns:a16="http://schemas.microsoft.com/office/drawing/2014/main" val="4284555482"/>
                        </a:ext>
                      </a:extLst>
                    </a:gridCol>
                  </a:tblGrid>
                  <a:tr h="366649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299" t="-165517" r="-622078" b="-65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Beispielcode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Algorithmus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650000" t="-165517" r="-2703" b="-6517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3052162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299" t="-220000" r="-622078" b="-4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Konstant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 = b+ 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Addition zweier Zahlen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650000" t="-220000" r="-2703" b="-4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1711587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299" t="-311111" r="-622078" b="-3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Logarithmisch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while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&gt; 1) { 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…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/= 2; … }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Binäre Suche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650000" t="-311111" r="-2703" b="-32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3092104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299" t="-422857" r="-622078" b="-23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Linear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i=0; i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i++) {</a:t>
                          </a:r>
                        </a:p>
                        <a:p>
                          <a:pPr algn="l"/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… }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Schleife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650000" t="-422857" r="-2703" b="-23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1095892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299" t="-508333" r="-622078" b="-1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 err="1"/>
                            <a:t>Linearitmisch</a:t>
                          </a:r>
                          <a:endParaRPr lang="de-DE" sz="10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050" noProof="0" dirty="0"/>
                            <a:t>[Quick-</a:t>
                          </a:r>
                          <a:r>
                            <a:rPr lang="de-DE" sz="1050" noProof="0" dirty="0" err="1"/>
                            <a:t>Sort</a:t>
                          </a:r>
                          <a:r>
                            <a:rPr lang="de-DE" sz="1050" noProof="0" dirty="0"/>
                            <a:t> Vorlesung]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i="1" noProof="0" dirty="0"/>
                            <a:t>divide &amp; conquer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650000" t="-508333" r="-2703" b="-1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6435495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299" t="-486667" r="-622078" b="-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Quadratisch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i=0; i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i++) {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j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=0;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j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j++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 {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 … } }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Doppelschleife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650000" t="-486667" r="-2703" b="-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566108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0232F2B7-3AD8-41BB-4AB3-92A1687997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6865820"/>
                  </p:ext>
                </p:extLst>
              </p:nvPr>
            </p:nvGraphicFramePr>
            <p:xfrm>
              <a:off x="358776" y="1120605"/>
              <a:ext cx="7021535" cy="34658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2864">
                      <a:extLst>
                        <a:ext uri="{9D8B030D-6E8A-4147-A177-3AD203B41FA5}">
                          <a16:colId xmlns:a16="http://schemas.microsoft.com/office/drawing/2014/main" val="1517482113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1077107893"/>
                        </a:ext>
                      </a:extLst>
                    </a:gridCol>
                    <a:gridCol w="2520280">
                      <a:extLst>
                        <a:ext uri="{9D8B030D-6E8A-4147-A177-3AD203B41FA5}">
                          <a16:colId xmlns:a16="http://schemas.microsoft.com/office/drawing/2014/main" val="120662363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1242627095"/>
                        </a:ext>
                      </a:extLst>
                    </a:gridCol>
                    <a:gridCol w="936103">
                      <a:extLst>
                        <a:ext uri="{9D8B030D-6E8A-4147-A177-3AD203B41FA5}">
                          <a16:colId xmlns:a16="http://schemas.microsoft.com/office/drawing/2014/main" val="4284555482"/>
                        </a:ext>
                      </a:extLst>
                    </a:gridCol>
                  </a:tblGrid>
                  <a:tr h="34706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050" b="1" i="0" noProof="0" smtClean="0">
                                    <a:latin typeface="Cambria Math" panose="02040503050406030204" pitchFamily="18" charset="0"/>
                                  </a:rPr>
                                  <m:t>𝚯</m:t>
                                </m:r>
                                <m:d>
                                  <m:dPr>
                                    <m:ctrlP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Beispielcode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Algorithmus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  <m:d>
                                      <m:dPr>
                                        <m:ctrlP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  <m:d>
                                      <m:dPr>
                                        <m:ctrlP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de-DE" sz="1050" noProof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23052162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050" b="0" i="1" noProof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de-DE" sz="1050" b="0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Konstant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 = b+ 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Addition zweier Zahlen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050" b="0" i="1" noProof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de-DE" sz="105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41711587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de-DE" sz="10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de-DE" sz="10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sz="1050" b="0" i="0" noProof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de-DE" sz="1050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de-DE" sz="10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05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de-DE" sz="1050" b="0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Logarithmisch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while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&gt; 1) { 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…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/= 2; … }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Binäre Suche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050" b="0" i="1" noProof="0" smtClean="0">
                                    <a:latin typeface="Cambria Math" panose="02040503050406030204" pitchFamily="18" charset="0"/>
                                  </a:rPr>
                                  <m:t>∼1</m:t>
                                </m:r>
                              </m:oMath>
                            </m:oMathPara>
                          </a14:m>
                          <a:endParaRPr lang="de-DE" sz="105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93092104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de-DE" sz="1050" b="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Linear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i=0; i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i++) {</a:t>
                          </a:r>
                        </a:p>
                        <a:p>
                          <a:pPr algn="l"/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… }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Schleife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noProof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de-DE" sz="105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51095892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050" b="0" i="1" noProof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0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0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050" b="0" i="0" noProof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050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0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de-DE" sz="1050" b="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 err="1"/>
                            <a:t>Linearitmisch</a:t>
                          </a:r>
                          <a:endParaRPr lang="de-DE" sz="10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050" noProof="0" dirty="0"/>
                            <a:t>[Quick-</a:t>
                          </a:r>
                          <a:r>
                            <a:rPr lang="de-DE" sz="1050" noProof="0" dirty="0" err="1"/>
                            <a:t>Sort</a:t>
                          </a:r>
                          <a:r>
                            <a:rPr lang="de-DE" sz="1050" noProof="0" dirty="0"/>
                            <a:t> Vorlesung]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i="1" noProof="0" dirty="0"/>
                            <a:t>divide &amp; conquer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noProof="0" smtClean="0">
                                    <a:latin typeface="Cambria Math" panose="02040503050406030204" pitchFamily="18" charset="0"/>
                                  </a:rPr>
                                  <m:t>∼2</m:t>
                                </m:r>
                              </m:oMath>
                            </m:oMathPara>
                          </a14:m>
                          <a:endParaRPr lang="de-DE" sz="105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66435495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0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0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050" b="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Quadratisch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i=0; i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i++) {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j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=0;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j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j++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 {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 … } }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Doppelschleife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noProof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de-DE" sz="105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65661088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0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050" b="0" i="1" noProof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050" b="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Kubisch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i=0; i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i++) {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j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=0;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j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j++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 {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k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=0; k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k++) {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 … } }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Dreifachschleife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noProof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de-DE" sz="105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488810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0232F2B7-3AD8-41BB-4AB3-92A1687997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6865820"/>
                  </p:ext>
                </p:extLst>
              </p:nvPr>
            </p:nvGraphicFramePr>
            <p:xfrm>
              <a:off x="358776" y="1120605"/>
              <a:ext cx="7021535" cy="34658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2864">
                      <a:extLst>
                        <a:ext uri="{9D8B030D-6E8A-4147-A177-3AD203B41FA5}">
                          <a16:colId xmlns:a16="http://schemas.microsoft.com/office/drawing/2014/main" val="1517482113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1077107893"/>
                        </a:ext>
                      </a:extLst>
                    </a:gridCol>
                    <a:gridCol w="2520280">
                      <a:extLst>
                        <a:ext uri="{9D8B030D-6E8A-4147-A177-3AD203B41FA5}">
                          <a16:colId xmlns:a16="http://schemas.microsoft.com/office/drawing/2014/main" val="120662363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1242627095"/>
                        </a:ext>
                      </a:extLst>
                    </a:gridCol>
                    <a:gridCol w="936103">
                      <a:extLst>
                        <a:ext uri="{9D8B030D-6E8A-4147-A177-3AD203B41FA5}">
                          <a16:colId xmlns:a16="http://schemas.microsoft.com/office/drawing/2014/main" val="4284555482"/>
                        </a:ext>
                      </a:extLst>
                    </a:gridCol>
                  </a:tblGrid>
                  <a:tr h="366649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299" t="-165517" r="-622078" b="-85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Beispielcode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Algorithmus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650000" t="-165517" r="-2703" b="-8517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3052162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299" t="-220000" r="-622078" b="-60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Konstant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 = b+ 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Addition zweier Zahlen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650000" t="-220000" r="-2703" b="-60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1711587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299" t="-311111" r="-622078" b="-4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Logarithmisch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while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&gt; 1) { 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…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/= 2; … }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Binäre Suche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650000" t="-311111" r="-2703" b="-48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3092104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299" t="-422857" r="-622078" b="-4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Linear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i=0; i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i++) {</a:t>
                          </a:r>
                        </a:p>
                        <a:p>
                          <a:pPr algn="l"/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… }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Schleife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650000" t="-422857" r="-2703" b="-40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1095892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299" t="-508333" r="-622078" b="-29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 err="1"/>
                            <a:t>Linearitmisch</a:t>
                          </a:r>
                          <a:endParaRPr lang="de-DE" sz="10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050" noProof="0" dirty="0"/>
                            <a:t>[Quick-</a:t>
                          </a:r>
                          <a:r>
                            <a:rPr lang="de-DE" sz="1050" noProof="0" dirty="0" err="1"/>
                            <a:t>Sort</a:t>
                          </a:r>
                          <a:r>
                            <a:rPr lang="de-DE" sz="1050" noProof="0" dirty="0"/>
                            <a:t> Vorlesung]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i="1" noProof="0" dirty="0"/>
                            <a:t>divide &amp; conquer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650000" t="-508333" r="-2703" b="-29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6435495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299" t="-486667" r="-622078" b="-1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Quadratisch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i=0; i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i++) {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j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=0;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j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j++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 {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 … } }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Doppelschleife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650000" t="-486667" r="-2703" b="-1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5661088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299" t="-455172" r="-622078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Kubisch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i=0; i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i++) {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j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=0;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j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j++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 {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k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=0; k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k++) {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 … } }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Dreifachschleife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650000" t="-455172" r="-2703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88810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BC8FEB27-457D-9D64-A4E7-D734442513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95229"/>
                  </p:ext>
                </p:extLst>
              </p:nvPr>
            </p:nvGraphicFramePr>
            <p:xfrm>
              <a:off x="358776" y="1120605"/>
              <a:ext cx="7021535" cy="391489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2864">
                      <a:extLst>
                        <a:ext uri="{9D8B030D-6E8A-4147-A177-3AD203B41FA5}">
                          <a16:colId xmlns:a16="http://schemas.microsoft.com/office/drawing/2014/main" val="1517482113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1077107893"/>
                        </a:ext>
                      </a:extLst>
                    </a:gridCol>
                    <a:gridCol w="2520280">
                      <a:extLst>
                        <a:ext uri="{9D8B030D-6E8A-4147-A177-3AD203B41FA5}">
                          <a16:colId xmlns:a16="http://schemas.microsoft.com/office/drawing/2014/main" val="120662363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1242627095"/>
                        </a:ext>
                      </a:extLst>
                    </a:gridCol>
                    <a:gridCol w="936103">
                      <a:extLst>
                        <a:ext uri="{9D8B030D-6E8A-4147-A177-3AD203B41FA5}">
                          <a16:colId xmlns:a16="http://schemas.microsoft.com/office/drawing/2014/main" val="4284555482"/>
                        </a:ext>
                      </a:extLst>
                    </a:gridCol>
                  </a:tblGrid>
                  <a:tr h="34706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050" b="1" i="0" noProof="0" smtClean="0">
                                    <a:latin typeface="Cambria Math" panose="02040503050406030204" pitchFamily="18" charset="0"/>
                                  </a:rPr>
                                  <m:t>𝚯</m:t>
                                </m:r>
                                <m:d>
                                  <m:dPr>
                                    <m:ctrlP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Beispielcode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Algorithmus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  <m:d>
                                      <m:dPr>
                                        <m:ctrlP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de-DE" sz="1050" b="1" i="1" noProof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  <m:d>
                                      <m:dPr>
                                        <m:ctrlP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050" b="1" i="1" noProof="0" smtClean="0"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de-DE" sz="105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23052162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050" b="0" i="1" noProof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de-DE" sz="1050" b="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Konstant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 = b+ c</a:t>
                          </a:r>
                          <a:endParaRPr lang="de-DE" sz="1050" b="1" noProof="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Addition zweier Zahlen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050" b="0" i="1" noProof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de-DE" sz="1050" noProof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41711587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de-DE" sz="10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de-DE" sz="10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sz="1050" b="0" i="0" noProof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de-DE" sz="1050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de-DE" sz="10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05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de-DE" sz="1050" b="0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Logarithmisch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while (n &gt; 1) { </a:t>
                          </a:r>
                          <a:br>
                            <a:rPr lang="de-DE" sz="1050" b="1" noProof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… n /= 2; … } </a:t>
                          </a:r>
                          <a:endParaRPr lang="de-DE" sz="1050" b="1" noProof="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Binäre Suche</a:t>
                          </a:r>
                          <a:endParaRPr lang="de-DE" sz="10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050" b="0" i="1" noProof="0" smtClean="0">
                                    <a:latin typeface="Cambria Math" panose="02040503050406030204" pitchFamily="18" charset="0"/>
                                  </a:rPr>
                                  <m:t>∼1</m:t>
                                </m:r>
                              </m:oMath>
                            </m:oMathPara>
                          </a14:m>
                          <a:endParaRPr lang="de-DE" sz="105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93092104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de-DE" sz="1050" b="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Linear</a:t>
                          </a:r>
                          <a:endParaRPr lang="de-DE" sz="10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i=0; i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i++) {</a:t>
                          </a:r>
                        </a:p>
                        <a:p>
                          <a:pPr algn="l"/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… }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Schleife</a:t>
                          </a:r>
                          <a:endParaRPr lang="de-DE" sz="10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noProof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de-DE" sz="105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51095892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050" b="0" i="1" noProof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0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0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050" b="0" i="0" noProof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050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0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de-DE" sz="1050" b="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Linearitmisch</a:t>
                          </a:r>
                          <a:endParaRPr lang="de-DE" sz="10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050" noProof="0"/>
                            <a:t>[Quick-Sort Vorlesung]</a:t>
                          </a:r>
                          <a:endParaRPr lang="de-DE" sz="10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i="1" noProof="0"/>
                            <a:t>divide &amp; conquer</a:t>
                          </a:r>
                          <a:endParaRPr lang="en-US" sz="1050" i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noProof="0" smtClean="0">
                                    <a:latin typeface="Cambria Math" panose="02040503050406030204" pitchFamily="18" charset="0"/>
                                  </a:rPr>
                                  <m:t>∼2</m:t>
                                </m:r>
                              </m:oMath>
                            </m:oMathPara>
                          </a14:m>
                          <a:endParaRPr lang="de-DE" sz="105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66435495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0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0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050" b="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Quadratisch</a:t>
                          </a:r>
                          <a:endParaRPr lang="de-DE" sz="10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i=0; i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i++) {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j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=0;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j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j++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 {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 … } }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Doppelschleife</a:t>
                          </a:r>
                          <a:endParaRPr lang="de-DE" sz="10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noProof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de-DE" sz="105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65661088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0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050" b="0" i="1" noProof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050" b="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Kubisch</a:t>
                          </a:r>
                          <a:endParaRPr lang="de-DE" sz="10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i=0; i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i++) {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j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=0;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j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j++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 {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k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=0;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k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k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++) {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 … } }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Dreifachschleife</a:t>
                          </a:r>
                          <a:endParaRPr lang="de-DE" sz="10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noProof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de-DE" sz="105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48881017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0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0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050" b="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Exponentiell</a:t>
                          </a:r>
                          <a:endParaRPr lang="de-DE" sz="10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050" noProof="0"/>
                            <a:t>[Algorithmenparadigmen Vorlesung]</a:t>
                          </a:r>
                          <a:endParaRPr lang="de-DE" sz="10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Erschöpfenden Suche</a:t>
                          </a:r>
                          <a:endParaRPr lang="de-DE" sz="10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noProof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d>
                                  <m:dPr>
                                    <m:ctrlPr>
                                      <a:rPr lang="en-US" sz="10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36580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BC8FEB27-457D-9D64-A4E7-D734442513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95229"/>
                  </p:ext>
                </p:extLst>
              </p:nvPr>
            </p:nvGraphicFramePr>
            <p:xfrm>
              <a:off x="358776" y="1120605"/>
              <a:ext cx="7021535" cy="391489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2864">
                      <a:extLst>
                        <a:ext uri="{9D8B030D-6E8A-4147-A177-3AD203B41FA5}">
                          <a16:colId xmlns:a16="http://schemas.microsoft.com/office/drawing/2014/main" val="1517482113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1077107893"/>
                        </a:ext>
                      </a:extLst>
                    </a:gridCol>
                    <a:gridCol w="2520280">
                      <a:extLst>
                        <a:ext uri="{9D8B030D-6E8A-4147-A177-3AD203B41FA5}">
                          <a16:colId xmlns:a16="http://schemas.microsoft.com/office/drawing/2014/main" val="120662363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1242627095"/>
                        </a:ext>
                      </a:extLst>
                    </a:gridCol>
                    <a:gridCol w="936103">
                      <a:extLst>
                        <a:ext uri="{9D8B030D-6E8A-4147-A177-3AD203B41FA5}">
                          <a16:colId xmlns:a16="http://schemas.microsoft.com/office/drawing/2014/main" val="4284555482"/>
                        </a:ext>
                      </a:extLst>
                    </a:gridCol>
                  </a:tblGrid>
                  <a:tr h="366649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299" t="-165517" r="-622078" b="-9689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Beispielcode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Algorithmus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650000" t="-165517" r="-2703" b="-9689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3052162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299" t="-220000" r="-622078" b="-7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/>
                            <a:t>Konstant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 = b+ c</a:t>
                          </a:r>
                          <a:endParaRPr lang="de-DE" sz="1050" b="1" noProof="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Addition zweier Zahlen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650000" t="-220000" r="-2703" b="-70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1711587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299" t="-311111" r="-622078" b="-58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Logarithmisch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while (n &gt; 1) { </a:t>
                          </a:r>
                          <a:br>
                            <a:rPr lang="de-DE" sz="1050" b="1" noProof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… n /= 2; … } </a:t>
                          </a:r>
                          <a:endParaRPr lang="de-DE" sz="1050" b="1" noProof="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Binäre Suche</a:t>
                          </a:r>
                          <a:endParaRPr lang="de-DE" sz="10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650000" t="-311111" r="-2703" b="-58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3092104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299" t="-422857" r="-622078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Linear</a:t>
                          </a:r>
                          <a:endParaRPr lang="de-DE" sz="10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i=0; i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i++) {</a:t>
                          </a:r>
                        </a:p>
                        <a:p>
                          <a:pPr algn="l"/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… }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Schleife</a:t>
                          </a:r>
                          <a:endParaRPr lang="de-DE" sz="10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650000" t="-422857" r="-2703" b="-5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1095892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299" t="-508333" r="-622078" b="-386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Linearitmisch</a:t>
                          </a:r>
                          <a:endParaRPr lang="de-DE" sz="10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050" noProof="0"/>
                            <a:t>[Quick-Sort Vorlesung]</a:t>
                          </a:r>
                          <a:endParaRPr lang="de-DE" sz="10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i="1" noProof="0"/>
                            <a:t>divide &amp; conquer</a:t>
                          </a:r>
                          <a:endParaRPr lang="en-US" sz="1050" i="1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650000" t="-508333" r="-2703" b="-386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6435495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299" t="-486667" r="-622078" b="-2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Quadratisch</a:t>
                          </a:r>
                          <a:endParaRPr lang="de-DE" sz="10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i=0; i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i++) {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j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=0;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j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j++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 {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 … } }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Doppelschleife</a:t>
                          </a:r>
                          <a:endParaRPr lang="de-DE" sz="10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650000" t="-486667" r="-2703" b="-20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5661088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299" t="-455172" r="-622078" b="-620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Kubisch</a:t>
                          </a:r>
                          <a:endParaRPr lang="de-DE" sz="10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i=0; i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i++) {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j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=0;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j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j++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 {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k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=0;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k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&lt;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; </a:t>
                          </a:r>
                          <a:r>
                            <a:rPr lang="de-DE" sz="1050" b="1" noProof="0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k</a:t>
                          </a: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++) {</a:t>
                          </a:r>
                          <a:b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</a:br>
                          <a:r>
                            <a:rPr lang="de-DE" sz="1050" b="1" noProof="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 … } }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Dreifachschleife</a:t>
                          </a:r>
                          <a:endParaRPr lang="de-DE" sz="10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650000" t="-455172" r="-2703" b="-620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8881017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299" t="-920000" r="-622078" b="-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Exponentiell</a:t>
                          </a:r>
                          <a:endParaRPr lang="de-DE" sz="10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050" noProof="0"/>
                            <a:t>[Algorithmenparadigmen Vorlesung]</a:t>
                          </a:r>
                          <a:endParaRPr lang="de-DE" sz="10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/>
                            <a:t>Erschöpfenden Suche</a:t>
                          </a:r>
                          <a:endParaRPr lang="de-DE" sz="10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650000" t="-920000" r="-2703" b="-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365806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6A5A7EF-2410-E00D-9AE6-EB020E331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Wachstumsordnung: Beispiel</a:t>
            </a:r>
          </a:p>
        </p:txBody>
      </p:sp>
    </p:spTree>
    <p:extLst>
      <p:ext uri="{BB962C8B-B14F-4D97-AF65-F5344CB8AC3E}">
        <p14:creationId xmlns:p14="http://schemas.microsoft.com/office/powerpoint/2010/main" val="28370146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5C811D-A520-68A7-A4A0-E60567B492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/>
              <a:t>Idee</a:t>
            </a:r>
            <a:r>
              <a:rPr lang="de-DE" dirty="0"/>
              <a:t>: Wenn wir zwei der drei Zahlen kennen, d.h.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a[i]</a:t>
            </a:r>
            <a:r>
              <a:rPr lang="de-DE" dirty="0"/>
              <a:t> und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a[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DE" dirty="0"/>
              <a:t>,  dann muss dritte Element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-(a[i] + a[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r>
              <a:rPr lang="de-DE" dirty="0"/>
              <a:t> sein, damit die Summe Null ist.</a:t>
            </a:r>
          </a:p>
          <a:p>
            <a:r>
              <a:rPr lang="de-DE" b="1" dirty="0"/>
              <a:t>Problem</a:t>
            </a:r>
            <a:r>
              <a:rPr lang="de-DE" dirty="0"/>
              <a:t>: Wie schnell können wir in einer Liste von eindeutigen Zahlen eine spezielle Zahl finden?</a:t>
            </a:r>
          </a:p>
          <a:p>
            <a:pPr lvl="1"/>
            <a:r>
              <a:rPr lang="de-DE" sz="1200" b="1" dirty="0"/>
              <a:t>Naiv</a:t>
            </a:r>
            <a:r>
              <a:rPr lang="de-DE" sz="1200" dirty="0"/>
              <a:t>: Eine Schleife, die jede Zahl mit der Schlüsselzahl vergleicht.</a:t>
            </a:r>
          </a:p>
          <a:p>
            <a:pPr lvl="1"/>
            <a:r>
              <a:rPr lang="de-DE" sz="1200" b="1" dirty="0"/>
              <a:t>Clever</a:t>
            </a:r>
            <a:r>
              <a:rPr lang="de-DE" sz="1200" dirty="0"/>
              <a:t>: Wenn die Liste sortiert ist, </a:t>
            </a:r>
            <a:r>
              <a:rPr lang="de-DE" sz="1200" dirty="0">
                <a:solidFill>
                  <a:srgbClr val="C00000"/>
                </a:solidFill>
              </a:rPr>
              <a:t>binäre Suche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FEF579-DF88-2F27-C885-0AA7943BE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Beschleunigung vom 3-Summen Problem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15BB839-3879-9B28-3931-7F7FC48E66BB}"/>
              </a:ext>
            </a:extLst>
          </p:cNvPr>
          <p:cNvCxnSpPr>
            <a:cxnSpLocks/>
            <a:stCxn id="5" idx="1"/>
          </p:cNvCxnSpPr>
          <p:nvPr/>
        </p:nvCxnSpPr>
        <p:spPr bwMode="gray">
          <a:xfrm flipH="1">
            <a:off x="5724128" y="2395367"/>
            <a:ext cx="719611" cy="275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43F9DF-935C-A7EA-E6AA-EAE948C8F66D}"/>
                  </a:ext>
                </a:extLst>
              </p:cNvPr>
              <p:cNvSpPr txBox="1"/>
              <p:nvPr/>
            </p:nvSpPr>
            <p:spPr bwMode="gray">
              <a:xfrm>
                <a:off x="6443739" y="2256867"/>
                <a:ext cx="50452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de-DE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de-DE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43F9DF-935C-A7EA-E6AA-EAE948C8F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443739" y="2256867"/>
                <a:ext cx="504525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EF0432D6-806E-FD4A-AB40-05040F322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2878091"/>
            <a:ext cx="3443982" cy="20511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63DEA57-8C7C-373C-E290-D7FA43EEE6B8}"/>
              </a:ext>
            </a:extLst>
          </p:cNvPr>
          <p:cNvSpPr/>
          <p:nvPr/>
        </p:nvSpPr>
        <p:spPr bwMode="gray">
          <a:xfrm>
            <a:off x="2123728" y="3651870"/>
            <a:ext cx="1872208" cy="864096"/>
          </a:xfrm>
          <a:prstGeom prst="roundRect">
            <a:avLst/>
          </a:prstGeom>
          <a:solidFill>
            <a:srgbClr val="B1063A">
              <a:alpha val="20000"/>
            </a:srgbClr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52D7A2-C7B6-8553-8928-BEAD3EDEA2CD}"/>
              </a:ext>
            </a:extLst>
          </p:cNvPr>
          <p:cNvCxnSpPr>
            <a:cxnSpLocks/>
            <a:stCxn id="14" idx="1"/>
          </p:cNvCxnSpPr>
          <p:nvPr/>
        </p:nvCxnSpPr>
        <p:spPr bwMode="gray">
          <a:xfrm flipH="1">
            <a:off x="4011732" y="4083918"/>
            <a:ext cx="162798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FDEE0B6-BBF1-6A0B-15D3-CD364D60D79A}"/>
              </a:ext>
            </a:extLst>
          </p:cNvPr>
          <p:cNvSpPr txBox="1"/>
          <p:nvPr/>
        </p:nvSpPr>
        <p:spPr bwMode="gray">
          <a:xfrm>
            <a:off x="5639718" y="3952928"/>
            <a:ext cx="1308546" cy="26197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00" dirty="0">
                <a:solidFill>
                  <a:srgbClr val="C00000"/>
                </a:solidFill>
              </a:rPr>
              <a:t>3-wertiger Vergleich</a:t>
            </a:r>
            <a:endParaRPr lang="de-DE" sz="10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0CED02-0768-5247-1FCD-408139962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252" y="1239837"/>
            <a:ext cx="620019" cy="92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B5FBB1-B75C-FB70-F119-383303FBBB87}"/>
              </a:ext>
            </a:extLst>
          </p:cNvPr>
          <p:cNvSpPr txBox="1"/>
          <p:nvPr/>
        </p:nvSpPr>
        <p:spPr bwMode="gray">
          <a:xfrm>
            <a:off x="7838825" y="2139702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John Mauchly</a:t>
            </a:r>
            <a:br>
              <a:rPr lang="en-US" sz="800" b="1" dirty="0"/>
            </a:br>
            <a:r>
              <a:rPr lang="en-US" sz="800" b="1" dirty="0"/>
              <a:t>(1907 – 1980)</a:t>
            </a:r>
          </a:p>
        </p:txBody>
      </p:sp>
    </p:spTree>
    <p:extLst>
      <p:ext uri="{BB962C8B-B14F-4D97-AF65-F5344CB8AC3E}">
        <p14:creationId xmlns:p14="http://schemas.microsoft.com/office/powerpoint/2010/main" val="5551497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 animBg="1"/>
      <p:bldP spid="14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6EF92F3-43C4-8234-2304-D5734CBEFC6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79512" y="1239837"/>
                <a:ext cx="6373464" cy="3563938"/>
              </a:xfrm>
            </p:spPr>
            <p:txBody>
              <a:bodyPr/>
              <a:lstStyle/>
              <a:p>
                <a:r>
                  <a:rPr lang="en-DE" b="1" dirty="0"/>
                  <a:t>Satz</a:t>
                </a:r>
                <a:r>
                  <a:rPr lang="en-DE" dirty="0"/>
                  <a:t>. Binäre Suche findet den Schlüssel oder terminiert nach höchstens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1+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r>
                  <a:rPr lang="en-DE" dirty="0"/>
                  <a:t> 3-wertigen Vergleichen in einem sortierten Feld der Länge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dirty="0"/>
                  <a:t>.</a:t>
                </a:r>
              </a:p>
              <a:p>
                <a:endParaRPr lang="en-DE" b="1" dirty="0"/>
              </a:p>
              <a:p>
                <a:r>
                  <a:rPr lang="en-DE" b="1" dirty="0"/>
                  <a:t>Beweis</a:t>
                </a:r>
                <a:r>
                  <a:rPr lang="en-DE" dirty="0"/>
                  <a:t>. Wir definieren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DE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DE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DE" dirty="0"/>
                  <a:t> als die maximale Anzahl der 3-wertigen Vergleiche in einem Array der Länge kleiner oder gleich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dirty="0"/>
                  <a:t>.</a:t>
                </a:r>
              </a:p>
              <a:p>
                <a:pPr marL="268287" lvl="1" indent="0">
                  <a:buNone/>
                </a:pPr>
                <a:r>
                  <a:rPr lang="en-DE" dirty="0"/>
                  <a:t>Aufgrund des Algorithmus wissen wir dass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dirty="0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DE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DE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+1     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und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DE" dirty="0"/>
              </a:p>
              <a:p>
                <a:pPr marL="268287" lvl="1" indent="0">
                  <a:buNone/>
                </a:pPr>
                <a:r>
                  <a:rPr lang="en-DE" dirty="0"/>
                  <a:t>Daher gilt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6EF92F3-43C4-8234-2304-D5734CBEFC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79512" y="1239837"/>
                <a:ext cx="6373464" cy="3563938"/>
              </a:xfrm>
              <a:blipFill>
                <a:blip r:embed="rId2"/>
                <a:stretch>
                  <a:fillRect t="-355" r="-99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4E903D7-9D2B-D8F4-83E4-95E481447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Binäre Suche: Mathematische Analyse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C4E6E2-4123-D0D7-C4F4-CD2A5715C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1131590"/>
            <a:ext cx="2418107" cy="144016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C819A1B-C4E0-F79D-62E9-54F55FDF1325}"/>
              </a:ext>
            </a:extLst>
          </p:cNvPr>
          <p:cNvCxnSpPr>
            <a:cxnSpLocks/>
          </p:cNvCxnSpPr>
          <p:nvPr/>
        </p:nvCxnSpPr>
        <p:spPr bwMode="gray">
          <a:xfrm flipV="1">
            <a:off x="4788024" y="1851670"/>
            <a:ext cx="2016224" cy="100811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F5B504-4060-9401-9F9A-8AD67407BD2D}"/>
                  </a:ext>
                </a:extLst>
              </p:cNvPr>
              <p:cNvSpPr txBox="1"/>
              <p:nvPr/>
            </p:nvSpPr>
            <p:spPr bwMode="gray">
              <a:xfrm>
                <a:off x="335101" y="3460952"/>
                <a:ext cx="468740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40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DE" sz="1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DE" sz="14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F5B504-4060-9401-9F9A-8AD67407B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35101" y="3460952"/>
                <a:ext cx="4687408" cy="307777"/>
              </a:xfrm>
              <a:prstGeom prst="rect">
                <a:avLst/>
              </a:prstGeom>
              <a:blipFill>
                <a:blip r:embed="rId4"/>
                <a:stretch>
                  <a:fillRect t="-104000" b="-164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26D87F-B3DB-9585-A3B9-12E638FA829B}"/>
                  </a:ext>
                </a:extLst>
              </p:cNvPr>
              <p:cNvSpPr txBox="1"/>
              <p:nvPr/>
            </p:nvSpPr>
            <p:spPr bwMode="gray">
              <a:xfrm>
                <a:off x="1108728" y="3800021"/>
                <a:ext cx="382331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26D87F-B3DB-9585-A3B9-12E638FA8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08728" y="3800021"/>
                <a:ext cx="3823312" cy="307777"/>
              </a:xfrm>
              <a:prstGeom prst="rect">
                <a:avLst/>
              </a:prstGeom>
              <a:blipFill>
                <a:blip r:embed="rId5"/>
                <a:stretch>
                  <a:fillRect t="-104000" b="-164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7A0213A-9F31-FB47-6943-AA46B7A87E82}"/>
                  </a:ext>
                </a:extLst>
              </p:cNvPr>
              <p:cNvSpPr txBox="1"/>
              <p:nvPr/>
            </p:nvSpPr>
            <p:spPr bwMode="gray">
              <a:xfrm>
                <a:off x="1058544" y="4357756"/>
                <a:ext cx="46154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+1+1+⋯+1</m:t>
                      </m:r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7A0213A-9F31-FB47-6943-AA46B7A87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58544" y="4357756"/>
                <a:ext cx="4615400" cy="307777"/>
              </a:xfrm>
              <a:prstGeom prst="rect">
                <a:avLst/>
              </a:prstGeom>
              <a:blipFill>
                <a:blip r:embed="rId6"/>
                <a:stretch>
                  <a:fillRect t="-108000" b="-164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F7A76A8-DE3D-4715-CD64-D07F75886E9B}"/>
                  </a:ext>
                </a:extLst>
              </p:cNvPr>
              <p:cNvSpPr txBox="1"/>
              <p:nvPr/>
            </p:nvSpPr>
            <p:spPr bwMode="gray">
              <a:xfrm>
                <a:off x="1058544" y="4724623"/>
                <a:ext cx="365747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≤1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dirty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F7A76A8-DE3D-4715-CD64-D07F75886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58544" y="4724623"/>
                <a:ext cx="3657472" cy="307777"/>
              </a:xfrm>
              <a:prstGeom prst="rect">
                <a:avLst/>
              </a:prstGeom>
              <a:blipFill>
                <a:blip r:embed="rId7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9F9B05-2B2C-1518-C4AD-43A3926B006D}"/>
                  </a:ext>
                </a:extLst>
              </p:cNvPr>
              <p:cNvSpPr txBox="1"/>
              <p:nvPr/>
            </p:nvSpPr>
            <p:spPr bwMode="gray">
              <a:xfrm>
                <a:off x="2363959" y="4091747"/>
                <a:ext cx="62969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9F9B05-2B2C-1518-C4AD-43A3926B0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363959" y="4091747"/>
                <a:ext cx="629692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DB28A9-A5CA-6598-DA98-8C5D4CA6248D}"/>
              </a:ext>
            </a:extLst>
          </p:cNvPr>
          <p:cNvCxnSpPr>
            <a:cxnSpLocks/>
          </p:cNvCxnSpPr>
          <p:nvPr/>
        </p:nvCxnSpPr>
        <p:spPr bwMode="gray">
          <a:xfrm flipH="1">
            <a:off x="4499992" y="4178688"/>
            <a:ext cx="1116655" cy="33295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DCD5DA-D719-5EF5-06FD-C70396201D49}"/>
                  </a:ext>
                </a:extLst>
              </p:cNvPr>
              <p:cNvSpPr txBox="1"/>
              <p:nvPr/>
            </p:nvSpPr>
            <p:spPr bwMode="gray">
              <a:xfrm>
                <a:off x="5639718" y="3952928"/>
                <a:ext cx="1483270" cy="71260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1000" dirty="0">
                    <a:solidFill>
                      <a:srgbClr val="C00000"/>
                    </a:solidFill>
                  </a:rPr>
                  <a:t>Die Rekurrenz kann </a:t>
                </a:r>
                <a:br>
                  <a:rPr lang="de-DE" sz="1000" dirty="0">
                    <a:solidFill>
                      <a:srgbClr val="C00000"/>
                    </a:solidFill>
                  </a:rPr>
                </a:br>
                <a:r>
                  <a:rPr lang="de-DE" sz="1000" dirty="0">
                    <a:solidFill>
                      <a:srgbClr val="C00000"/>
                    </a:solidFill>
                  </a:rPr>
                  <a:t>maximal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0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r>
                  <a:rPr lang="de-DE" sz="1000" dirty="0">
                    <a:solidFill>
                      <a:srgbClr val="C00000"/>
                    </a:solidFill>
                  </a:rPr>
                  <a:t> </a:t>
                </a:r>
                <a:br>
                  <a:rPr lang="de-DE" sz="1000" dirty="0">
                    <a:solidFill>
                      <a:srgbClr val="C00000"/>
                    </a:solidFill>
                  </a:rPr>
                </a:br>
                <a:r>
                  <a:rPr lang="de-DE" sz="1000" dirty="0">
                    <a:solidFill>
                      <a:srgbClr val="C00000"/>
                    </a:solidFill>
                  </a:rPr>
                  <a:t>angewandt  werden</a:t>
                </a:r>
                <a:br>
                  <a:rPr lang="de-DE" sz="1000" dirty="0">
                    <a:solidFill>
                      <a:srgbClr val="C00000"/>
                    </a:solidFill>
                  </a:rPr>
                </a:br>
                <a:endParaRPr lang="de-DE" sz="1000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DCD5DA-D719-5EF5-06FD-C70396201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39718" y="3952928"/>
                <a:ext cx="1483270" cy="7126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5730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35C811D-A520-68A7-A4A0-E60567B492A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4" cy="3563938"/>
              </a:xfrm>
            </p:spPr>
            <p:txBody>
              <a:bodyPr/>
              <a:lstStyle/>
              <a:p>
                <a:r>
                  <a:rPr lang="de-DE" b="1" dirty="0"/>
                  <a:t>Algorithmus</a:t>
                </a:r>
                <a:r>
                  <a:rPr lang="de-DE" dirty="0"/>
                  <a:t>: 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de-DE" sz="1200" dirty="0"/>
                  <a:t>Sortierte die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200" dirty="0"/>
                  <a:t> eindeutigen Zahlen in der Liste.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de-DE" sz="1200" dirty="0"/>
                  <a:t>Für alle eindeutigen Paare </a:t>
                </a:r>
                <a:r>
                  <a:rPr lang="de-DE" sz="1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a[i]</a:t>
                </a:r>
                <a:r>
                  <a:rPr lang="de-DE" sz="1200" dirty="0"/>
                  <a:t> und </a:t>
                </a:r>
                <a:r>
                  <a:rPr lang="de-DE" sz="1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a[</a:t>
                </a:r>
                <a:r>
                  <a:rPr lang="de-DE" sz="1200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j</a:t>
                </a:r>
                <a:r>
                  <a:rPr lang="de-DE" sz="1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]</a:t>
                </a:r>
                <a:r>
                  <a:rPr lang="de-DE" sz="1200" dirty="0"/>
                  <a:t>,  suche </a:t>
                </a:r>
                <a:r>
                  <a:rPr lang="de-DE" sz="1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-(a[i] + a[</a:t>
                </a:r>
                <a:r>
                  <a:rPr lang="de-DE" sz="1200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j</a:t>
                </a:r>
                <a:r>
                  <a:rPr lang="de-DE" sz="1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])</a:t>
                </a:r>
                <a:r>
                  <a:rPr lang="de-DE" sz="1200" dirty="0"/>
                  <a:t> mit binärer Suche in den verbleibenden Elementen.</a:t>
                </a:r>
              </a:p>
              <a:p>
                <a:r>
                  <a:rPr lang="de-DE" b="1" dirty="0"/>
                  <a:t>Analyse</a:t>
                </a:r>
                <a:r>
                  <a:rPr lang="de-DE" dirty="0"/>
                  <a:t>: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de-DE" sz="1200" dirty="0"/>
                  <a:t>Das Sortieren kann mit Hilfe eines Algorithmus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sz="1200" dirty="0"/>
                  <a:t> durchgeführt werden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de-DE" sz="1200" dirty="0"/>
                  <a:t>Für die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sz="1200" dirty="0"/>
                  <a:t> eindeutigen Paare benötigt binäre Suche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de-DE" sz="1200" dirty="0"/>
                  <a:t> Vergleiche</a:t>
                </a:r>
              </a:p>
              <a:p>
                <a:endParaRPr lang="de-DE" b="1" dirty="0"/>
              </a:p>
              <a:p>
                <a:r>
                  <a:rPr lang="de-DE" b="1" dirty="0"/>
                  <a:t>Ergebnis</a:t>
                </a:r>
                <a:r>
                  <a:rPr lang="de-DE" dirty="0"/>
                  <a:t>: Der Algorithmus wird von Schritt 2. dominiert, welcher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de-DE" dirty="0"/>
                  <a:t> Schritte benötigt!</a:t>
                </a:r>
              </a:p>
              <a:p>
                <a:endParaRPr lang="de-DE" sz="1200" dirty="0"/>
              </a:p>
              <a:p>
                <a:r>
                  <a:rPr lang="de-DE" b="1" dirty="0"/>
                  <a:t>Bemerkung</a:t>
                </a:r>
                <a:r>
                  <a:rPr lang="de-DE" dirty="0"/>
                  <a:t>: Wir können sogar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dirty="0"/>
                  <a:t> erzielen (aber viel komplizierter Algorithmus)</a:t>
                </a:r>
              </a:p>
              <a:p>
                <a:pPr marL="611187" lvl="1" indent="-342900">
                  <a:buFont typeface="+mj-lt"/>
                  <a:buAutoNum type="arabicPeriod"/>
                </a:pPr>
                <a:endParaRPr lang="de-DE" sz="1200" dirty="0"/>
              </a:p>
              <a:p>
                <a:endParaRPr lang="de-DE" sz="1200" b="1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35C811D-A520-68A7-A4A0-E60567B492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4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71FEF579-DF88-2F27-C885-0AA7943BE3D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Ein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e-DE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de-DE" dirty="0"/>
                  <a:t> Algorithmus für 3-Summen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71FEF579-DF88-2F27-C885-0AA7943BE3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9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31349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7754286-226E-9BA3-65D4-5E0130ABBC6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557176" y="1289593"/>
                <a:ext cx="3133104" cy="467817"/>
              </a:xfrm>
            </p:spPr>
            <p:txBody>
              <a:bodyPr anchor="ctr"/>
              <a:lstStyle/>
              <a:p>
                <a:pPr marL="0" indent="0" algn="ctr">
                  <a:buNone/>
                </a:pPr>
                <a:r>
                  <a:rPr lang="de-DE" dirty="0"/>
                  <a:t>3 Summen Problem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7754286-226E-9BA3-65D4-5E0130ABBC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557176" y="1289593"/>
                <a:ext cx="3133104" cy="46781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C4D160B-5294-44F8-9612-3C851396C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Empirische Analyse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431D4D34-C747-78B4-DC91-F52A402974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0036500"/>
                  </p:ext>
                </p:extLst>
              </p:nvPr>
            </p:nvGraphicFramePr>
            <p:xfrm>
              <a:off x="827584" y="1779662"/>
              <a:ext cx="2592288" cy="1898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6144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3052483084"/>
                        </a:ext>
                      </a:extLst>
                    </a:gridCol>
                  </a:tblGrid>
                  <a:tr h="31647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i="1" dirty="0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DE" sz="14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b="0" dirty="0">
                              <a:latin typeface="+mn-lt"/>
                              <a:cs typeface="Courier New" panose="02070309020205020404" pitchFamily="49" charset="0"/>
                            </a:rPr>
                            <a:t>Laufzeit (in 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0.02104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2000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0.107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4000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0.6583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8000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4.904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8021101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16000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37.93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98068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431D4D34-C747-78B4-DC91-F52A402974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0036500"/>
                  </p:ext>
                </p:extLst>
              </p:nvPr>
            </p:nvGraphicFramePr>
            <p:xfrm>
              <a:off x="827584" y="1779662"/>
              <a:ext cx="2592288" cy="18988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6144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3052483084"/>
                        </a:ext>
                      </a:extLst>
                    </a:gridCol>
                  </a:tblGrid>
                  <a:tr h="316473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971" t="-4000" r="-100971" b="-5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b="0" dirty="0">
                              <a:latin typeface="+mn-lt"/>
                              <a:cs typeface="Courier New" panose="02070309020205020404" pitchFamily="49" charset="0"/>
                            </a:rPr>
                            <a:t>Laufzeit (in 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0.02104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2000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0.107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4000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0.6583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8000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4.904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8021101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16000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37.93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980683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7658553C-DAB0-01B0-886B-FEB8C7C8E184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3797536" y="1289593"/>
                <a:ext cx="3294744" cy="467817"/>
              </a:xfrm>
              <a:prstGeom prst="rect">
                <a:avLst/>
              </a:prstGeom>
            </p:spPr>
            <p:txBody>
              <a:bodyPr anchor="ctr"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de-DE" dirty="0"/>
                  <a:t>3 Summen Problem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e-DE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de-DE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b="1" dirty="0"/>
              </a:p>
            </p:txBody>
          </p:sp>
        </mc:Choice>
        <mc:Fallback xmlns="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7658553C-DAB0-01B0-886B-FEB8C7C8E1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797536" y="1289593"/>
                <a:ext cx="3294744" cy="4678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EF3859C-88BB-D345-2F81-ECC718E60D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854821"/>
                  </p:ext>
                </p:extLst>
              </p:nvPr>
            </p:nvGraphicFramePr>
            <p:xfrm>
              <a:off x="4067944" y="1779662"/>
              <a:ext cx="2592288" cy="22153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6144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3052483084"/>
                        </a:ext>
                      </a:extLst>
                    </a:gridCol>
                  </a:tblGrid>
                  <a:tr h="31647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i="1" dirty="0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DE" sz="14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b="0" dirty="0">
                              <a:latin typeface="+mn-lt"/>
                              <a:cs typeface="Courier New" panose="02070309020205020404" pitchFamily="49" charset="0"/>
                            </a:rPr>
                            <a:t>Laufzeit (in 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0.02714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2000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0.0795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4000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0.2644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8000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1.105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8021101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16000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400" dirty="0"/>
                            <a:t>4.557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6609648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32000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400" dirty="0"/>
                            <a:t>18.91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79931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EF3859C-88BB-D345-2F81-ECC718E60D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2854821"/>
                  </p:ext>
                </p:extLst>
              </p:nvPr>
            </p:nvGraphicFramePr>
            <p:xfrm>
              <a:off x="4067944" y="1779662"/>
              <a:ext cx="2592288" cy="22153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6144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3052483084"/>
                        </a:ext>
                      </a:extLst>
                    </a:gridCol>
                  </a:tblGrid>
                  <a:tr h="316473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971" t="-4000" r="-100971" b="-6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b="0" dirty="0">
                              <a:latin typeface="+mn-lt"/>
                              <a:cs typeface="Courier New" panose="02070309020205020404" pitchFamily="49" charset="0"/>
                            </a:rPr>
                            <a:t>Laufzeit (in 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0.02714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2000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0.0795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4000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0.2644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8000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1.105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8021101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16000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400" dirty="0"/>
                            <a:t>4.557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6609648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32000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400" dirty="0"/>
                            <a:t>18.91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7993119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980767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C570EEF-8E54-2A3C-8DB1-C3C968512DD9}"/>
              </a:ext>
            </a:extLst>
          </p:cNvPr>
          <p:cNvSpPr/>
          <p:nvPr/>
        </p:nvSpPr>
        <p:spPr bwMode="gray">
          <a:xfrm>
            <a:off x="467544" y="3964710"/>
            <a:ext cx="3329757" cy="1067149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7278396-D336-DC78-B4E0-05C9B5F7BD89}"/>
              </a:ext>
            </a:extLst>
          </p:cNvPr>
          <p:cNvSpPr/>
          <p:nvPr/>
        </p:nvSpPr>
        <p:spPr bwMode="gray">
          <a:xfrm>
            <a:off x="3960454" y="3964710"/>
            <a:ext cx="3329757" cy="1067149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365AAD-0C52-CA09-709F-DEEC28CE72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131590"/>
            <a:ext cx="7381576" cy="2772073"/>
          </a:xfrm>
        </p:spPr>
        <p:txBody>
          <a:bodyPr/>
          <a:lstStyle/>
          <a:p>
            <a:r>
              <a:rPr lang="de-DE" dirty="0"/>
              <a:t>In der Praxis hängt die Laufzeit stark von der </a:t>
            </a:r>
            <a:r>
              <a:rPr lang="de-DE" b="1" dirty="0"/>
              <a:t>konkreten </a:t>
            </a:r>
            <a:r>
              <a:rPr lang="de-DE" dirty="0"/>
              <a:t>Eingabe ab!</a:t>
            </a:r>
            <a:endParaRPr lang="de-DE" b="1" dirty="0"/>
          </a:p>
          <a:p>
            <a:r>
              <a:rPr lang="de-DE" b="1" dirty="0"/>
              <a:t>Bester Fall (</a:t>
            </a:r>
            <a:r>
              <a:rPr lang="en-US" b="1" i="1" dirty="0"/>
              <a:t>Best Case</a:t>
            </a:r>
            <a:r>
              <a:rPr lang="de-DE" b="1" dirty="0"/>
              <a:t>)</a:t>
            </a:r>
            <a:r>
              <a:rPr lang="de-DE" dirty="0"/>
              <a:t>: Untere Schranke an die Laufzeit</a:t>
            </a:r>
          </a:p>
          <a:p>
            <a:pPr lvl="1"/>
            <a:r>
              <a:rPr lang="de-DE" sz="1200" dirty="0"/>
              <a:t>Wird durch die einfachste Eingabe bestimmt</a:t>
            </a:r>
          </a:p>
          <a:p>
            <a:pPr lvl="1"/>
            <a:r>
              <a:rPr lang="de-DE" sz="1200" dirty="0"/>
              <a:t>Gibt ein </a:t>
            </a:r>
            <a:r>
              <a:rPr lang="de-DE" sz="1200" dirty="0">
                <a:solidFill>
                  <a:srgbClr val="C00000"/>
                </a:solidFill>
              </a:rPr>
              <a:t>Ziel</a:t>
            </a:r>
            <a:r>
              <a:rPr lang="de-DE" sz="1200" dirty="0"/>
              <a:t> für alle Eingaben</a:t>
            </a:r>
          </a:p>
          <a:p>
            <a:r>
              <a:rPr lang="de-DE" b="1" dirty="0"/>
              <a:t>Schlechtester Fall (</a:t>
            </a:r>
            <a:r>
              <a:rPr lang="en-US" b="1" i="1" dirty="0"/>
              <a:t>Worst Case</a:t>
            </a:r>
            <a:r>
              <a:rPr lang="de-DE" b="1" dirty="0"/>
              <a:t>)</a:t>
            </a:r>
            <a:r>
              <a:rPr lang="de-DE" dirty="0"/>
              <a:t>: Obere Schranke an die Laufzeit</a:t>
            </a:r>
          </a:p>
          <a:p>
            <a:pPr lvl="1"/>
            <a:r>
              <a:rPr lang="de-DE" sz="1200" dirty="0"/>
              <a:t>Wird durch die schwierigste Eingabe bestimmt</a:t>
            </a:r>
          </a:p>
          <a:p>
            <a:pPr lvl="1"/>
            <a:r>
              <a:rPr lang="de-DE" sz="1200" dirty="0"/>
              <a:t>Gibt eine </a:t>
            </a:r>
            <a:r>
              <a:rPr lang="de-DE" sz="1200" dirty="0">
                <a:solidFill>
                  <a:srgbClr val="C00000"/>
                </a:solidFill>
              </a:rPr>
              <a:t>Garantie</a:t>
            </a:r>
            <a:r>
              <a:rPr lang="de-DE" sz="1200" dirty="0"/>
              <a:t> für alle Eingaben</a:t>
            </a:r>
          </a:p>
          <a:p>
            <a:r>
              <a:rPr lang="de-DE" b="1" dirty="0"/>
              <a:t>Durchschnittlicher Fall (</a:t>
            </a:r>
            <a:r>
              <a:rPr lang="en-US" b="1" i="1" dirty="0"/>
              <a:t>Average Case</a:t>
            </a:r>
            <a:r>
              <a:rPr lang="de-DE" b="1" dirty="0"/>
              <a:t>)</a:t>
            </a:r>
            <a:r>
              <a:rPr lang="de-DE" dirty="0"/>
              <a:t>: Erwartete Laufzeit bei “zufälliger” Eingabe</a:t>
            </a:r>
          </a:p>
          <a:p>
            <a:pPr lvl="1"/>
            <a:r>
              <a:rPr lang="de-DE" sz="1200" dirty="0"/>
              <a:t>Benötigt ein Modell für “zufällige” Eingabe</a:t>
            </a:r>
          </a:p>
          <a:p>
            <a:pPr lvl="1"/>
            <a:r>
              <a:rPr lang="de-DE" sz="1200" dirty="0"/>
              <a:t>Möglichkeit, die Laufzeit </a:t>
            </a:r>
            <a:r>
              <a:rPr lang="de-DE" sz="1200" dirty="0">
                <a:solidFill>
                  <a:srgbClr val="C00000"/>
                </a:solidFill>
              </a:rPr>
              <a:t>vorherzusagen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060889-AC95-FCD3-A932-139085DB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Beste, Schlechteste und Durchschnittliche Laufzeit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648C7-23CA-0278-3BC6-8A448AAB61C3}"/>
              </a:ext>
            </a:extLst>
          </p:cNvPr>
          <p:cNvSpPr txBox="1"/>
          <p:nvPr/>
        </p:nvSpPr>
        <p:spPr bwMode="gray">
          <a:xfrm>
            <a:off x="683568" y="4024314"/>
            <a:ext cx="2880320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b="1" dirty="0">
                <a:solidFill>
                  <a:srgbClr val="C00000"/>
                </a:solidFill>
              </a:rPr>
              <a:t>Arrayzugriffe bei naive 3-Summen</a:t>
            </a:r>
            <a:endParaRPr lang="de-DE" sz="12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6901E8-AAF8-9338-C1B4-6343D7456BE4}"/>
              </a:ext>
            </a:extLst>
          </p:cNvPr>
          <p:cNvSpPr txBox="1"/>
          <p:nvPr/>
        </p:nvSpPr>
        <p:spPr bwMode="gray">
          <a:xfrm>
            <a:off x="899592" y="4299942"/>
            <a:ext cx="1224136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00" b="1" dirty="0">
                <a:solidFill>
                  <a:srgbClr val="C00000"/>
                </a:solidFill>
              </a:rPr>
              <a:t>Bester Fall</a:t>
            </a:r>
            <a:r>
              <a:rPr lang="de-DE" sz="1000" dirty="0">
                <a:solidFill>
                  <a:srgbClr val="C00000"/>
                </a:solidFill>
              </a:rPr>
              <a:t>:</a:t>
            </a:r>
            <a:endParaRPr lang="de-DE" sz="10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760CF2-9BF7-7648-415A-7BBD7D8681C2}"/>
                  </a:ext>
                </a:extLst>
              </p:cNvPr>
              <p:cNvSpPr txBox="1"/>
              <p:nvPr/>
            </p:nvSpPr>
            <p:spPr bwMode="gray">
              <a:xfrm>
                <a:off x="2369339" y="4299942"/>
                <a:ext cx="1224136" cy="216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∼</m:t>
                      </m:r>
                      <m:sSup>
                        <m:sSupPr>
                          <m:ctrlPr>
                            <a:rPr lang="en-US" sz="1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f>
                            <m:fPr>
                              <m:type m:val="lin"/>
                              <m:ctrlPr>
                                <a:rPr lang="en-US" sz="10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fPr>
                            <m:num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⋅</m:t>
                          </m:r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𝑛</m:t>
                          </m:r>
                        </m:e>
                        <m:sup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de-DE" sz="1000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760CF2-9BF7-7648-415A-7BBD7D868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369339" y="4299942"/>
                <a:ext cx="1224136" cy="216024"/>
              </a:xfrm>
              <a:prstGeom prst="rect">
                <a:avLst/>
              </a:prstGeom>
              <a:blipFill>
                <a:blip r:embed="rId2"/>
                <a:stretch>
                  <a:fillRect t="-111111" b="-150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C031F9E-C4A3-565B-E0C2-3C74D0D8893F}"/>
              </a:ext>
            </a:extLst>
          </p:cNvPr>
          <p:cNvSpPr txBox="1"/>
          <p:nvPr/>
        </p:nvSpPr>
        <p:spPr bwMode="gray">
          <a:xfrm>
            <a:off x="899592" y="4515399"/>
            <a:ext cx="1224136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00" b="1" dirty="0">
                <a:solidFill>
                  <a:srgbClr val="C00000"/>
                </a:solidFill>
              </a:rPr>
              <a:t>Schlechtester Fall</a:t>
            </a:r>
            <a:r>
              <a:rPr lang="de-DE" sz="1000" dirty="0">
                <a:solidFill>
                  <a:srgbClr val="C00000"/>
                </a:solidFill>
              </a:rPr>
              <a:t>:</a:t>
            </a:r>
            <a:endParaRPr lang="de-DE" sz="10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11611C-EBF4-5198-4B01-4066F26F81FF}"/>
                  </a:ext>
                </a:extLst>
              </p:cNvPr>
              <p:cNvSpPr txBox="1"/>
              <p:nvPr/>
            </p:nvSpPr>
            <p:spPr bwMode="gray">
              <a:xfrm>
                <a:off x="2381170" y="4527803"/>
                <a:ext cx="1224136" cy="216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∼</m:t>
                      </m:r>
                      <m:sSup>
                        <m:sSupPr>
                          <m:ctrlPr>
                            <a:rPr lang="en-US" sz="1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f>
                            <m:fPr>
                              <m:type m:val="lin"/>
                              <m:ctrlPr>
                                <a:rPr lang="en-US" sz="10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fPr>
                            <m:num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⋅</m:t>
                          </m:r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𝑛</m:t>
                          </m:r>
                        </m:e>
                        <m:sup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de-DE" sz="1000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11611C-EBF4-5198-4B01-4066F26F8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381170" y="4527803"/>
                <a:ext cx="1224136" cy="216024"/>
              </a:xfrm>
              <a:prstGeom prst="rect">
                <a:avLst/>
              </a:prstGeom>
              <a:blipFill>
                <a:blip r:embed="rId3"/>
                <a:stretch>
                  <a:fillRect t="-111111" b="-150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EA78BDD-4925-401E-6128-2B210128F2A6}"/>
              </a:ext>
            </a:extLst>
          </p:cNvPr>
          <p:cNvSpPr txBox="1"/>
          <p:nvPr/>
        </p:nvSpPr>
        <p:spPr bwMode="gray">
          <a:xfrm>
            <a:off x="899592" y="4766098"/>
            <a:ext cx="1656184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00" b="1" dirty="0">
                <a:solidFill>
                  <a:srgbClr val="C00000"/>
                </a:solidFill>
              </a:rPr>
              <a:t>Durchschnittlicher Fall</a:t>
            </a:r>
            <a:r>
              <a:rPr lang="de-DE" sz="1000" dirty="0">
                <a:solidFill>
                  <a:srgbClr val="C00000"/>
                </a:solidFill>
              </a:rPr>
              <a:t>:</a:t>
            </a:r>
            <a:endParaRPr lang="de-DE" sz="10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7BFD44-0B68-80D5-320C-C9FAC430C825}"/>
                  </a:ext>
                </a:extLst>
              </p:cNvPr>
              <p:cNvSpPr txBox="1"/>
              <p:nvPr/>
            </p:nvSpPr>
            <p:spPr bwMode="gray">
              <a:xfrm>
                <a:off x="2381170" y="4743261"/>
                <a:ext cx="1224136" cy="216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∼</m:t>
                      </m:r>
                      <m:sSup>
                        <m:sSupPr>
                          <m:ctrlPr>
                            <a:rPr lang="en-US" sz="1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f>
                            <m:fPr>
                              <m:type m:val="lin"/>
                              <m:ctrlPr>
                                <a:rPr lang="en-US" sz="10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fPr>
                            <m:num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⋅</m:t>
                          </m:r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𝑛</m:t>
                          </m:r>
                        </m:e>
                        <m:sup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de-DE" sz="1000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7BFD44-0B68-80D5-320C-C9FAC430C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381170" y="4743261"/>
                <a:ext cx="1224136" cy="216024"/>
              </a:xfrm>
              <a:prstGeom prst="rect">
                <a:avLst/>
              </a:prstGeom>
              <a:blipFill>
                <a:blip r:embed="rId3"/>
                <a:stretch>
                  <a:fillRect t="-111111" b="-150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D332866-6541-EE00-F360-9F7920E1F7B9}"/>
              </a:ext>
            </a:extLst>
          </p:cNvPr>
          <p:cNvSpPr txBox="1"/>
          <p:nvPr/>
        </p:nvSpPr>
        <p:spPr bwMode="gray">
          <a:xfrm>
            <a:off x="4176478" y="4024314"/>
            <a:ext cx="2880320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b="1" dirty="0">
                <a:solidFill>
                  <a:srgbClr val="C00000"/>
                </a:solidFill>
              </a:rPr>
              <a:t>3-wertige Vergleich bei binärer Suche</a:t>
            </a:r>
            <a:endParaRPr lang="de-DE" sz="12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EDAE27-0184-F762-534B-00E4991F9122}"/>
              </a:ext>
            </a:extLst>
          </p:cNvPr>
          <p:cNvSpPr txBox="1"/>
          <p:nvPr/>
        </p:nvSpPr>
        <p:spPr bwMode="gray">
          <a:xfrm>
            <a:off x="4392502" y="4299942"/>
            <a:ext cx="1224136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00" b="1" dirty="0">
                <a:solidFill>
                  <a:srgbClr val="C00000"/>
                </a:solidFill>
              </a:rPr>
              <a:t>Bester Fall</a:t>
            </a:r>
            <a:r>
              <a:rPr lang="de-DE" sz="1000" dirty="0">
                <a:solidFill>
                  <a:srgbClr val="C00000"/>
                </a:solidFill>
              </a:rPr>
              <a:t>:</a:t>
            </a:r>
            <a:endParaRPr lang="de-DE" sz="10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A142724-D398-5D8F-461C-25999C7DF6C6}"/>
                  </a:ext>
                </a:extLst>
              </p:cNvPr>
              <p:cNvSpPr txBox="1"/>
              <p:nvPr/>
            </p:nvSpPr>
            <p:spPr bwMode="gray">
              <a:xfrm>
                <a:off x="5862249" y="4299942"/>
                <a:ext cx="941999" cy="216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∼</m:t>
                      </m:r>
                      <m:r>
                        <a:rPr lang="en-US" sz="1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1</m:t>
                      </m:r>
                    </m:oMath>
                  </m:oMathPara>
                </a14:m>
                <a:endParaRPr lang="de-DE" sz="1000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A142724-D398-5D8F-461C-25999C7DF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862249" y="4299942"/>
                <a:ext cx="941999" cy="2160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168FC1A0-731D-2F2E-F5B4-5D9D93E7BDD3}"/>
              </a:ext>
            </a:extLst>
          </p:cNvPr>
          <p:cNvSpPr txBox="1"/>
          <p:nvPr/>
        </p:nvSpPr>
        <p:spPr bwMode="gray">
          <a:xfrm>
            <a:off x="4392502" y="4515399"/>
            <a:ext cx="1224136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00" b="1" dirty="0">
                <a:solidFill>
                  <a:srgbClr val="C00000"/>
                </a:solidFill>
              </a:rPr>
              <a:t>Schlechtester Fall</a:t>
            </a:r>
            <a:r>
              <a:rPr lang="de-DE" sz="1000" dirty="0">
                <a:solidFill>
                  <a:srgbClr val="C00000"/>
                </a:solidFill>
              </a:rPr>
              <a:t>:</a:t>
            </a:r>
            <a:endParaRPr lang="de-DE" sz="10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CFBB7FF-89C8-80B1-AB4D-5210C8347664}"/>
                  </a:ext>
                </a:extLst>
              </p:cNvPr>
              <p:cNvSpPr txBox="1"/>
              <p:nvPr/>
            </p:nvSpPr>
            <p:spPr bwMode="gray">
              <a:xfrm>
                <a:off x="5874080" y="4527803"/>
                <a:ext cx="1224136" cy="216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∼</m:t>
                      </m:r>
                      <m:func>
                        <m:funcPr>
                          <m:ctrlP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00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dPr>
                            <m:e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de-DE" sz="1000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CFBB7FF-89C8-80B1-AB4D-5210C8347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874080" y="4527803"/>
                <a:ext cx="1224136" cy="2160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5876678B-8EA0-620A-8EA2-119691C68A1F}"/>
              </a:ext>
            </a:extLst>
          </p:cNvPr>
          <p:cNvSpPr txBox="1"/>
          <p:nvPr/>
        </p:nvSpPr>
        <p:spPr bwMode="gray">
          <a:xfrm>
            <a:off x="4392502" y="4766098"/>
            <a:ext cx="1656184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00" b="1" dirty="0">
                <a:solidFill>
                  <a:srgbClr val="C00000"/>
                </a:solidFill>
              </a:rPr>
              <a:t>Durchschnittlicher Fall</a:t>
            </a:r>
            <a:r>
              <a:rPr lang="de-DE" sz="1000" dirty="0">
                <a:solidFill>
                  <a:srgbClr val="C00000"/>
                </a:solidFill>
              </a:rPr>
              <a:t>:</a:t>
            </a:r>
            <a:endParaRPr lang="de-DE" sz="10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435551-D943-F03B-2D5F-804750E72156}"/>
                  </a:ext>
                </a:extLst>
              </p:cNvPr>
              <p:cNvSpPr txBox="1"/>
              <p:nvPr/>
            </p:nvSpPr>
            <p:spPr bwMode="gray">
              <a:xfrm>
                <a:off x="5874080" y="4743261"/>
                <a:ext cx="1224136" cy="216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∼</m:t>
                      </m:r>
                      <m:func>
                        <m:funcPr>
                          <m:ctrlPr>
                            <a:rPr lang="en-US" sz="1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0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1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dPr>
                            <m:e>
                              <m:r>
                                <a:rPr lang="en-US" sz="1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de-DE" sz="1000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435551-D943-F03B-2D5F-804750E72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874080" y="4743261"/>
                <a:ext cx="1224136" cy="2160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11396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2" grpId="0" animBg="1"/>
      <p:bldP spid="4" grpId="0"/>
      <p:bldP spid="5" grpId="0"/>
      <p:bldP spid="8" grpId="0"/>
      <p:bldP spid="6" grpId="0"/>
      <p:bldP spid="9" grpId="0"/>
      <p:bldP spid="7" grpId="0"/>
      <p:bldP spid="10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Wissenschaftliche Methode (</a:t>
                </a:r>
                <a:r>
                  <a:rPr lang="en-US" altLang="en-DE" i="1" dirty="0">
                    <a:solidFill>
                      <a:schemeClr val="accent5"/>
                    </a:solidFill>
                  </a:rPr>
                  <a:t>scientific method</a:t>
                </a:r>
                <a:r>
                  <a:rPr lang="de-DE" altLang="en-DE" dirty="0">
                    <a:solidFill>
                      <a:schemeClr val="accent5"/>
                    </a:solidFill>
                  </a:rPr>
                  <a:t>)</a:t>
                </a:r>
                <a:endParaRPr lang="de-DE" altLang="en-DE" i="1" dirty="0">
                  <a:solidFill>
                    <a:schemeClr val="accent5"/>
                  </a:solidFill>
                </a:endParaRPr>
              </a:p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Messung von Laufzeit</a:t>
                </a:r>
              </a:p>
              <a:p>
                <a:pPr marL="342900" indent="-342900"/>
                <a:r>
                  <a:rPr lang="de-DE" altLang="en-DE" dirty="0"/>
                  <a:t>Mathematische Modelle für Laufzeiten </a:t>
                </a:r>
              </a:p>
              <a:p>
                <a:pPr marL="342900" indent="-342900"/>
                <a:r>
                  <a:rPr lang="de-DE" altLang="en-DE" dirty="0"/>
                  <a:t>Klassifikation von Komplexität: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DE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de-DE" altLang="en-DE" dirty="0"/>
                  <a:t>-, </a:t>
                </a:r>
                <a14:m>
                  <m:oMath xmlns:m="http://schemas.openxmlformats.org/officeDocument/2006/math">
                    <m:r>
                      <a:rPr lang="de-DE" altLang="en-DE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r>
                  <a:rPr lang="de-DE" altLang="en-DE" dirty="0"/>
                  <a:t>-, und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DE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altLang="en-DE" dirty="0"/>
                  <a:t>-Notation</a:t>
                </a:r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7701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37B64516-9ED7-2958-42A3-835E55B103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7206620"/>
                  </p:ext>
                </p:extLst>
              </p:nvPr>
            </p:nvGraphicFramePr>
            <p:xfrm>
              <a:off x="251521" y="1419622"/>
              <a:ext cx="7102152" cy="96428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103">
                      <a:extLst>
                        <a:ext uri="{9D8B030D-6E8A-4147-A177-3AD203B41FA5}">
                          <a16:colId xmlns:a16="http://schemas.microsoft.com/office/drawing/2014/main" val="1517482113"/>
                        </a:ext>
                      </a:extLst>
                    </a:gridCol>
                    <a:gridCol w="1577460">
                      <a:extLst>
                        <a:ext uri="{9D8B030D-6E8A-4147-A177-3AD203B41FA5}">
                          <a16:colId xmlns:a16="http://schemas.microsoft.com/office/drawing/2014/main" val="1077107893"/>
                        </a:ext>
                      </a:extLst>
                    </a:gridCol>
                    <a:gridCol w="801182">
                      <a:extLst>
                        <a:ext uri="{9D8B030D-6E8A-4147-A177-3AD203B41FA5}">
                          <a16:colId xmlns:a16="http://schemas.microsoft.com/office/drawing/2014/main" val="120662363"/>
                        </a:ext>
                      </a:extLst>
                    </a:gridCol>
                    <a:gridCol w="1893704">
                      <a:extLst>
                        <a:ext uri="{9D8B030D-6E8A-4147-A177-3AD203B41FA5}">
                          <a16:colId xmlns:a16="http://schemas.microsoft.com/office/drawing/2014/main" val="1242627095"/>
                        </a:ext>
                      </a:extLst>
                    </a:gridCol>
                    <a:gridCol w="1893703">
                      <a:extLst>
                        <a:ext uri="{9D8B030D-6E8A-4147-A177-3AD203B41FA5}">
                          <a16:colId xmlns:a16="http://schemas.microsoft.com/office/drawing/2014/main" val="4284555482"/>
                        </a:ext>
                      </a:extLst>
                    </a:gridCol>
                  </a:tblGrid>
                  <a:tr h="3470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Notation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Bedeutung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Beispiel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Abkürzung für 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Benutzung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23052162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150" b="0" noProof="0" dirty="0"/>
                            <a:t>Tilde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dominierender Ausdruck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∼10</m:t>
                                </m:r>
                                <m:sSup>
                                  <m:sSup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150" noProof="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sSup>
                                  <m:sSup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150" noProof="0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sSup>
                                  <m:sSup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+22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150" b="0" i="0" noProof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de-DE" sz="1150" noProof="0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sSup>
                                  <m:sSup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+37</m:t>
                                </m:r>
                              </m:oMath>
                            </m:oMathPara>
                          </a14:m>
                          <a:endParaRPr lang="de-DE" sz="11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Approximatives Laufzeitmodell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417115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37B64516-9ED7-2958-42A3-835E55B103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7206620"/>
                  </p:ext>
                </p:extLst>
              </p:nvPr>
            </p:nvGraphicFramePr>
            <p:xfrm>
              <a:off x="251521" y="1419622"/>
              <a:ext cx="7102152" cy="96428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103">
                      <a:extLst>
                        <a:ext uri="{9D8B030D-6E8A-4147-A177-3AD203B41FA5}">
                          <a16:colId xmlns:a16="http://schemas.microsoft.com/office/drawing/2014/main" val="1517482113"/>
                        </a:ext>
                      </a:extLst>
                    </a:gridCol>
                    <a:gridCol w="1577460">
                      <a:extLst>
                        <a:ext uri="{9D8B030D-6E8A-4147-A177-3AD203B41FA5}">
                          <a16:colId xmlns:a16="http://schemas.microsoft.com/office/drawing/2014/main" val="1077107893"/>
                        </a:ext>
                      </a:extLst>
                    </a:gridCol>
                    <a:gridCol w="801182">
                      <a:extLst>
                        <a:ext uri="{9D8B030D-6E8A-4147-A177-3AD203B41FA5}">
                          <a16:colId xmlns:a16="http://schemas.microsoft.com/office/drawing/2014/main" val="120662363"/>
                        </a:ext>
                      </a:extLst>
                    </a:gridCol>
                    <a:gridCol w="1893704">
                      <a:extLst>
                        <a:ext uri="{9D8B030D-6E8A-4147-A177-3AD203B41FA5}">
                          <a16:colId xmlns:a16="http://schemas.microsoft.com/office/drawing/2014/main" val="1242627095"/>
                        </a:ext>
                      </a:extLst>
                    </a:gridCol>
                    <a:gridCol w="1893703">
                      <a:extLst>
                        <a:ext uri="{9D8B030D-6E8A-4147-A177-3AD203B41FA5}">
                          <a16:colId xmlns:a16="http://schemas.microsoft.com/office/drawing/2014/main" val="4284555482"/>
                        </a:ext>
                      </a:extLst>
                    </a:gridCol>
                  </a:tblGrid>
                  <a:tr h="3470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Notation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Bedeutung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Beispiel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Abkürzung für 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Benutzung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23052162"/>
                      </a:ext>
                    </a:extLst>
                  </a:tr>
                  <a:tr h="6172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150" b="0" noProof="0" dirty="0"/>
                            <a:t>Tilde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dominierender Ausdruck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15873" t="-59184" r="-477778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75839" t="-59184" r="-102013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Approximatives Laufzeitmodell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4171158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2154F02-CA45-2492-2E2B-FDEC3C61BA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7912801"/>
                  </p:ext>
                </p:extLst>
              </p:nvPr>
            </p:nvGraphicFramePr>
            <p:xfrm>
              <a:off x="251521" y="1419622"/>
              <a:ext cx="7102152" cy="15815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103">
                      <a:extLst>
                        <a:ext uri="{9D8B030D-6E8A-4147-A177-3AD203B41FA5}">
                          <a16:colId xmlns:a16="http://schemas.microsoft.com/office/drawing/2014/main" val="1517482113"/>
                        </a:ext>
                      </a:extLst>
                    </a:gridCol>
                    <a:gridCol w="1577460">
                      <a:extLst>
                        <a:ext uri="{9D8B030D-6E8A-4147-A177-3AD203B41FA5}">
                          <a16:colId xmlns:a16="http://schemas.microsoft.com/office/drawing/2014/main" val="1077107893"/>
                        </a:ext>
                      </a:extLst>
                    </a:gridCol>
                    <a:gridCol w="801182">
                      <a:extLst>
                        <a:ext uri="{9D8B030D-6E8A-4147-A177-3AD203B41FA5}">
                          <a16:colId xmlns:a16="http://schemas.microsoft.com/office/drawing/2014/main" val="120662363"/>
                        </a:ext>
                      </a:extLst>
                    </a:gridCol>
                    <a:gridCol w="1893704">
                      <a:extLst>
                        <a:ext uri="{9D8B030D-6E8A-4147-A177-3AD203B41FA5}">
                          <a16:colId xmlns:a16="http://schemas.microsoft.com/office/drawing/2014/main" val="1242627095"/>
                        </a:ext>
                      </a:extLst>
                    </a:gridCol>
                    <a:gridCol w="1893703">
                      <a:extLst>
                        <a:ext uri="{9D8B030D-6E8A-4147-A177-3AD203B41FA5}">
                          <a16:colId xmlns:a16="http://schemas.microsoft.com/office/drawing/2014/main" val="4284555482"/>
                        </a:ext>
                      </a:extLst>
                    </a:gridCol>
                  </a:tblGrid>
                  <a:tr h="3470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Notation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Bedeutung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Beispiel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Abkürzung für 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Benutzung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23052162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150" b="0" noProof="0" dirty="0"/>
                            <a:t>Tilde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dominierender Ausdruck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∼10</m:t>
                                </m:r>
                                <m:sSup>
                                  <m:sSup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150" noProof="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sSup>
                                  <m:sSup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150" noProof="0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sSup>
                                  <m:sSup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+22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150" b="0" i="0" noProof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de-DE" sz="1150" noProof="0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sSup>
                                  <m:sSup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+37</m:t>
                                </m:r>
                              </m:oMath>
                            </m:oMathPara>
                          </a14:m>
                          <a:endParaRPr lang="de-DE" sz="11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Approximatives Laufzeitmodell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41711587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50" b="0" i="1" noProof="0" dirty="0"/>
                            <a:t>Big Theta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Wachstumsordnung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150" b="0" i="0" noProof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d>
                                  <m:d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de-DE" sz="1150" noProof="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150" noProof="0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sSup>
                                  <m:sSup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150" noProof="0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sSup>
                                  <m:sSup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+22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150" b="0" i="0" noProof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de-DE" sz="11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Klassifikation von Algorithmen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36580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2154F02-CA45-2492-2E2B-FDEC3C61BA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7912801"/>
                  </p:ext>
                </p:extLst>
              </p:nvPr>
            </p:nvGraphicFramePr>
            <p:xfrm>
              <a:off x="251521" y="1419622"/>
              <a:ext cx="7102152" cy="15815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103">
                      <a:extLst>
                        <a:ext uri="{9D8B030D-6E8A-4147-A177-3AD203B41FA5}">
                          <a16:colId xmlns:a16="http://schemas.microsoft.com/office/drawing/2014/main" val="1517482113"/>
                        </a:ext>
                      </a:extLst>
                    </a:gridCol>
                    <a:gridCol w="1577460">
                      <a:extLst>
                        <a:ext uri="{9D8B030D-6E8A-4147-A177-3AD203B41FA5}">
                          <a16:colId xmlns:a16="http://schemas.microsoft.com/office/drawing/2014/main" val="1077107893"/>
                        </a:ext>
                      </a:extLst>
                    </a:gridCol>
                    <a:gridCol w="801182">
                      <a:extLst>
                        <a:ext uri="{9D8B030D-6E8A-4147-A177-3AD203B41FA5}">
                          <a16:colId xmlns:a16="http://schemas.microsoft.com/office/drawing/2014/main" val="120662363"/>
                        </a:ext>
                      </a:extLst>
                    </a:gridCol>
                    <a:gridCol w="1893704">
                      <a:extLst>
                        <a:ext uri="{9D8B030D-6E8A-4147-A177-3AD203B41FA5}">
                          <a16:colId xmlns:a16="http://schemas.microsoft.com/office/drawing/2014/main" val="1242627095"/>
                        </a:ext>
                      </a:extLst>
                    </a:gridCol>
                    <a:gridCol w="1893703">
                      <a:extLst>
                        <a:ext uri="{9D8B030D-6E8A-4147-A177-3AD203B41FA5}">
                          <a16:colId xmlns:a16="http://schemas.microsoft.com/office/drawing/2014/main" val="4284555482"/>
                        </a:ext>
                      </a:extLst>
                    </a:gridCol>
                  </a:tblGrid>
                  <a:tr h="3470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Notation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Bedeutung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Beispiel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Abkürzung für 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Benutzung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23052162"/>
                      </a:ext>
                    </a:extLst>
                  </a:tr>
                  <a:tr h="6172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150" b="0" noProof="0" dirty="0"/>
                            <a:t>Tilde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dominierender Ausdruck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5873" t="-59184" r="-477778" b="-1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5839" t="-59184" r="-102013" b="-1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Approximatives Laufzeitmodell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41711587"/>
                      </a:ext>
                    </a:extLst>
                  </a:tr>
                  <a:tr h="6172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50" b="0" i="1" noProof="0" dirty="0"/>
                            <a:t>Big Theta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Wachstumsordnung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5873" t="-159184" r="-477778" b="-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5839" t="-159184" r="-102013" b="-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Klassifikation von Algorithmen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365806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590BEE6C-2F50-C62E-0937-0EAA085B17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8768592"/>
                  </p:ext>
                </p:extLst>
              </p:nvPr>
            </p:nvGraphicFramePr>
            <p:xfrm>
              <a:off x="251521" y="1419622"/>
              <a:ext cx="7102152" cy="219872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103">
                      <a:extLst>
                        <a:ext uri="{9D8B030D-6E8A-4147-A177-3AD203B41FA5}">
                          <a16:colId xmlns:a16="http://schemas.microsoft.com/office/drawing/2014/main" val="1517482113"/>
                        </a:ext>
                      </a:extLst>
                    </a:gridCol>
                    <a:gridCol w="1577460">
                      <a:extLst>
                        <a:ext uri="{9D8B030D-6E8A-4147-A177-3AD203B41FA5}">
                          <a16:colId xmlns:a16="http://schemas.microsoft.com/office/drawing/2014/main" val="1077107893"/>
                        </a:ext>
                      </a:extLst>
                    </a:gridCol>
                    <a:gridCol w="801182">
                      <a:extLst>
                        <a:ext uri="{9D8B030D-6E8A-4147-A177-3AD203B41FA5}">
                          <a16:colId xmlns:a16="http://schemas.microsoft.com/office/drawing/2014/main" val="120662363"/>
                        </a:ext>
                      </a:extLst>
                    </a:gridCol>
                    <a:gridCol w="1893704">
                      <a:extLst>
                        <a:ext uri="{9D8B030D-6E8A-4147-A177-3AD203B41FA5}">
                          <a16:colId xmlns:a16="http://schemas.microsoft.com/office/drawing/2014/main" val="1242627095"/>
                        </a:ext>
                      </a:extLst>
                    </a:gridCol>
                    <a:gridCol w="1893703">
                      <a:extLst>
                        <a:ext uri="{9D8B030D-6E8A-4147-A177-3AD203B41FA5}">
                          <a16:colId xmlns:a16="http://schemas.microsoft.com/office/drawing/2014/main" val="4284555482"/>
                        </a:ext>
                      </a:extLst>
                    </a:gridCol>
                  </a:tblGrid>
                  <a:tr h="3470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Notation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Bedeutung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Beispiel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Abkürzung für 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Benutzung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23052162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150" b="0" noProof="0" dirty="0"/>
                            <a:t>Tilde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dominierender Ausdruck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∼10</m:t>
                                </m:r>
                                <m:sSup>
                                  <m:sSup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150" noProof="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sSup>
                                  <m:sSup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150" noProof="0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sSup>
                                  <m:sSup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+22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150" b="0" i="0" noProof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de-DE" sz="1150" noProof="0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sSup>
                                  <m:sSup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+37</m:t>
                                </m:r>
                              </m:oMath>
                            </m:oMathPara>
                          </a14:m>
                          <a:endParaRPr lang="de-DE" sz="11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Approximatives Laufzeitmodell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41711587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50" b="0" i="1" noProof="0" dirty="0"/>
                            <a:t>Big Theta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Wachstumsordnung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150" b="0" i="0" noProof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d>
                                  <m:d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de-DE" sz="1150" noProof="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150" noProof="0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sSup>
                                  <m:sSup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150" noProof="0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sSup>
                                  <m:sSup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+22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150" b="0" i="0" noProof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de-DE" sz="11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Klassifikation von Algorithmen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3658069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50" b="0" i="1" noProof="0" dirty="0"/>
                            <a:t>Big-O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150" b="0" i="0" noProof="0" smtClean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  <m:d>
                                <m:dPr>
                                  <m:ctrlPr>
                                    <a:rPr lang="en-US" sz="115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150" b="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150" b="0" i="1" noProof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1150" b="0" i="1" noProof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de-DE" sz="1150" noProof="0" dirty="0">
                              <a:latin typeface="+mn-lt"/>
                              <a:cs typeface="Courier New" panose="02070309020205020404" pitchFamily="49" charset="0"/>
                            </a:rPr>
                            <a:t> oder kleiner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𝒪</m:t>
                                </m:r>
                                <m:d>
                                  <m:d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de-DE" sz="1150" noProof="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sSup>
                                  <m:sSup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150" noProof="0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de-DE" sz="1150" noProof="0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150" b="0" i="0" noProof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de-DE" sz="11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Entwicklung von oberen Schranken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168240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590BEE6C-2F50-C62E-0937-0EAA085B17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8768592"/>
                  </p:ext>
                </p:extLst>
              </p:nvPr>
            </p:nvGraphicFramePr>
            <p:xfrm>
              <a:off x="251521" y="1419622"/>
              <a:ext cx="7102152" cy="219872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103">
                      <a:extLst>
                        <a:ext uri="{9D8B030D-6E8A-4147-A177-3AD203B41FA5}">
                          <a16:colId xmlns:a16="http://schemas.microsoft.com/office/drawing/2014/main" val="1517482113"/>
                        </a:ext>
                      </a:extLst>
                    </a:gridCol>
                    <a:gridCol w="1577460">
                      <a:extLst>
                        <a:ext uri="{9D8B030D-6E8A-4147-A177-3AD203B41FA5}">
                          <a16:colId xmlns:a16="http://schemas.microsoft.com/office/drawing/2014/main" val="1077107893"/>
                        </a:ext>
                      </a:extLst>
                    </a:gridCol>
                    <a:gridCol w="801182">
                      <a:extLst>
                        <a:ext uri="{9D8B030D-6E8A-4147-A177-3AD203B41FA5}">
                          <a16:colId xmlns:a16="http://schemas.microsoft.com/office/drawing/2014/main" val="120662363"/>
                        </a:ext>
                      </a:extLst>
                    </a:gridCol>
                    <a:gridCol w="1893704">
                      <a:extLst>
                        <a:ext uri="{9D8B030D-6E8A-4147-A177-3AD203B41FA5}">
                          <a16:colId xmlns:a16="http://schemas.microsoft.com/office/drawing/2014/main" val="1242627095"/>
                        </a:ext>
                      </a:extLst>
                    </a:gridCol>
                    <a:gridCol w="1893703">
                      <a:extLst>
                        <a:ext uri="{9D8B030D-6E8A-4147-A177-3AD203B41FA5}">
                          <a16:colId xmlns:a16="http://schemas.microsoft.com/office/drawing/2014/main" val="4284555482"/>
                        </a:ext>
                      </a:extLst>
                    </a:gridCol>
                  </a:tblGrid>
                  <a:tr h="3470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Notation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Bedeutung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Beispiel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Abkürzung für 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Benutzung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23052162"/>
                      </a:ext>
                    </a:extLst>
                  </a:tr>
                  <a:tr h="6172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150" b="0" noProof="0" dirty="0"/>
                            <a:t>Tilde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dominierender Ausdruck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15873" t="-57143" r="-477778" b="-20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75839" t="-57143" r="-102013" b="-20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Approximatives Laufzeitmodell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41711587"/>
                      </a:ext>
                    </a:extLst>
                  </a:tr>
                  <a:tr h="6172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50" b="0" i="1" noProof="0" dirty="0"/>
                            <a:t>Big Theta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Wachstumsordnung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15873" t="-157143" r="-477778" b="-10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75839" t="-157143" r="-102013" b="-10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Klassifikation von Algorithmen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3658069"/>
                      </a:ext>
                    </a:extLst>
                  </a:tr>
                  <a:tr h="6172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50" b="0" i="1" noProof="0" dirty="0"/>
                            <a:t>Big-O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9200" t="-257143" r="-291200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15873" t="-257143" r="-477778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75839" t="-257143" r="-102013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Entwicklung von oberen Schranken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168240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F372B1A-A8A8-F52F-D343-C57FC31DE6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4214684"/>
                  </p:ext>
                </p:extLst>
              </p:nvPr>
            </p:nvGraphicFramePr>
            <p:xfrm>
              <a:off x="251521" y="1419622"/>
              <a:ext cx="7102152" cy="28179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103">
                      <a:extLst>
                        <a:ext uri="{9D8B030D-6E8A-4147-A177-3AD203B41FA5}">
                          <a16:colId xmlns:a16="http://schemas.microsoft.com/office/drawing/2014/main" val="1517482113"/>
                        </a:ext>
                      </a:extLst>
                    </a:gridCol>
                    <a:gridCol w="1577460">
                      <a:extLst>
                        <a:ext uri="{9D8B030D-6E8A-4147-A177-3AD203B41FA5}">
                          <a16:colId xmlns:a16="http://schemas.microsoft.com/office/drawing/2014/main" val="1077107893"/>
                        </a:ext>
                      </a:extLst>
                    </a:gridCol>
                    <a:gridCol w="801182">
                      <a:extLst>
                        <a:ext uri="{9D8B030D-6E8A-4147-A177-3AD203B41FA5}">
                          <a16:colId xmlns:a16="http://schemas.microsoft.com/office/drawing/2014/main" val="120662363"/>
                        </a:ext>
                      </a:extLst>
                    </a:gridCol>
                    <a:gridCol w="1893704">
                      <a:extLst>
                        <a:ext uri="{9D8B030D-6E8A-4147-A177-3AD203B41FA5}">
                          <a16:colId xmlns:a16="http://schemas.microsoft.com/office/drawing/2014/main" val="1242627095"/>
                        </a:ext>
                      </a:extLst>
                    </a:gridCol>
                    <a:gridCol w="1893703">
                      <a:extLst>
                        <a:ext uri="{9D8B030D-6E8A-4147-A177-3AD203B41FA5}">
                          <a16:colId xmlns:a16="http://schemas.microsoft.com/office/drawing/2014/main" val="4284555482"/>
                        </a:ext>
                      </a:extLst>
                    </a:gridCol>
                  </a:tblGrid>
                  <a:tr h="3470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Notation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Bedeutung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Beispiel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Abkürzung für 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Benutzung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23052162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150" b="0" noProof="0" dirty="0"/>
                            <a:t>Tilde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dominierender Ausdruck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∼10</m:t>
                                </m:r>
                                <m:sSup>
                                  <m:sSup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150" noProof="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sSup>
                                  <m:sSup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150" noProof="0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sSup>
                                  <m:sSup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+22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150" b="0" i="0" noProof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de-DE" sz="1150" noProof="0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sSup>
                                  <m:sSup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+37</m:t>
                                </m:r>
                              </m:oMath>
                            </m:oMathPara>
                          </a14:m>
                          <a:endParaRPr lang="de-DE" sz="11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Approximatives Laufzeitmodell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41711587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50" b="0" i="1" noProof="0" dirty="0"/>
                            <a:t>Big Theta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Wachstumsordnung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150" b="0" i="0" noProof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d>
                                  <m:d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de-DE" sz="1150" noProof="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150" noProof="0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sSup>
                                  <m:sSup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150" noProof="0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sSup>
                                  <m:sSup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+22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150" b="0" i="0" noProof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de-DE" sz="11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Klassifikation von Algorithmen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3658069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50" b="0" i="1" noProof="0" dirty="0"/>
                            <a:t>Big-O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150" b="0" i="0" noProof="0" smtClean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  <m:d>
                                <m:dPr>
                                  <m:ctrlPr>
                                    <a:rPr lang="en-US" sz="115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150" b="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150" b="0" i="1" noProof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1150" b="0" i="1" noProof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de-DE" sz="1150" noProof="0" dirty="0">
                              <a:latin typeface="+mn-lt"/>
                              <a:cs typeface="Courier New" panose="02070309020205020404" pitchFamily="49" charset="0"/>
                            </a:rPr>
                            <a:t> oder kleiner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𝒪</m:t>
                                </m:r>
                                <m:d>
                                  <m:d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de-DE" sz="1150" noProof="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sSup>
                                  <m:sSup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150" noProof="0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de-DE" sz="1150" noProof="0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150" b="0" i="0" noProof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de-DE" sz="11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Entwicklung von oberen Schranken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16824013"/>
                      </a:ext>
                    </a:extLst>
                  </a:tr>
                  <a:tr h="44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50" b="0" i="1" noProof="0" dirty="0"/>
                            <a:t>Big-Omega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150" b="0" i="0" noProof="0" smtClean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  <m:d>
                                <m:dPr>
                                  <m:ctrlPr>
                                    <a:rPr lang="en-US" sz="115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150" b="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150" b="0" i="1" noProof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1150" b="0" i="1" noProof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de-DE" sz="1150" noProof="0" dirty="0">
                              <a:latin typeface="+mn-lt"/>
                              <a:cs typeface="Courier New" panose="02070309020205020404" pitchFamily="49" charset="0"/>
                            </a:rPr>
                            <a:t> oder größer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150" b="0" i="0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Ω</m:t>
                                </m:r>
                                <m:d>
                                  <m:d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de-DE" sz="1150" noProof="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150" noProof="0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150" noProof="0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+22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15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150" b="0" i="0" noProof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15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  <m:r>
                                  <a:rPr lang="en-US" sz="115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de-DE" sz="115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150" noProof="0" dirty="0"/>
                            <a:t>Entwicklung von unteren Schranken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3269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F372B1A-A8A8-F52F-D343-C57FC31DE6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4214684"/>
                  </p:ext>
                </p:extLst>
              </p:nvPr>
            </p:nvGraphicFramePr>
            <p:xfrm>
              <a:off x="251521" y="1419622"/>
              <a:ext cx="7102152" cy="28179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103">
                      <a:extLst>
                        <a:ext uri="{9D8B030D-6E8A-4147-A177-3AD203B41FA5}">
                          <a16:colId xmlns:a16="http://schemas.microsoft.com/office/drawing/2014/main" val="1517482113"/>
                        </a:ext>
                      </a:extLst>
                    </a:gridCol>
                    <a:gridCol w="1577460">
                      <a:extLst>
                        <a:ext uri="{9D8B030D-6E8A-4147-A177-3AD203B41FA5}">
                          <a16:colId xmlns:a16="http://schemas.microsoft.com/office/drawing/2014/main" val="1077107893"/>
                        </a:ext>
                      </a:extLst>
                    </a:gridCol>
                    <a:gridCol w="801182">
                      <a:extLst>
                        <a:ext uri="{9D8B030D-6E8A-4147-A177-3AD203B41FA5}">
                          <a16:colId xmlns:a16="http://schemas.microsoft.com/office/drawing/2014/main" val="120662363"/>
                        </a:ext>
                      </a:extLst>
                    </a:gridCol>
                    <a:gridCol w="1893704">
                      <a:extLst>
                        <a:ext uri="{9D8B030D-6E8A-4147-A177-3AD203B41FA5}">
                          <a16:colId xmlns:a16="http://schemas.microsoft.com/office/drawing/2014/main" val="1242627095"/>
                        </a:ext>
                      </a:extLst>
                    </a:gridCol>
                    <a:gridCol w="1893703">
                      <a:extLst>
                        <a:ext uri="{9D8B030D-6E8A-4147-A177-3AD203B41FA5}">
                          <a16:colId xmlns:a16="http://schemas.microsoft.com/office/drawing/2014/main" val="4284555482"/>
                        </a:ext>
                      </a:extLst>
                    </a:gridCol>
                  </a:tblGrid>
                  <a:tr h="3470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Notation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Bedeutung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Beispiel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Abkürzung für 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Benutzung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23052162"/>
                      </a:ext>
                    </a:extLst>
                  </a:tr>
                  <a:tr h="6172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150" b="0" noProof="0" dirty="0"/>
                            <a:t>Tilde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dominierender Ausdruck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15873" t="-57143" r="-477778" b="-3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75839" t="-57143" r="-102013" b="-3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Approximatives Laufzeitmodell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41711587"/>
                      </a:ext>
                    </a:extLst>
                  </a:tr>
                  <a:tr h="6172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50" b="0" i="1" noProof="0" dirty="0"/>
                            <a:t>Big Theta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Wachstumsordnung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15873" t="-157143" r="-477778" b="-2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75839" t="-157143" r="-102013" b="-2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Klassifikation von Algorithmen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3658069"/>
                      </a:ext>
                    </a:extLst>
                  </a:tr>
                  <a:tr h="6172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50" b="0" i="1" noProof="0" dirty="0"/>
                            <a:t>Big-O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9200" t="-257143" r="-291200" b="-1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15873" t="-257143" r="-477778" b="-1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75839" t="-257143" r="-102013" b="-1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150" noProof="0" dirty="0"/>
                            <a:t>Entwicklung von oberen Schranken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16824013"/>
                      </a:ext>
                    </a:extLst>
                  </a:tr>
                  <a:tr h="6191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50" b="0" i="1" noProof="0" dirty="0"/>
                            <a:t>Big-Omega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9200" t="-357143" r="-291200" b="-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15873" t="-357143" r="-477778" b="-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75839" t="-357143" r="-102013" b="-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150" noProof="0" dirty="0"/>
                            <a:t>Entwicklung von unteren Schranken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3269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995CBC5-9FCB-3212-1D52-F77295775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Komplexitätsnotationen in Algorithmentheorie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9ED013F-B8D9-D1DB-7EAB-68C0A8A77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900365"/>
              </p:ext>
            </p:extLst>
          </p:nvPr>
        </p:nvGraphicFramePr>
        <p:xfrm>
          <a:off x="251521" y="1419622"/>
          <a:ext cx="7102152" cy="347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3">
                  <a:extLst>
                    <a:ext uri="{9D8B030D-6E8A-4147-A177-3AD203B41FA5}">
                      <a16:colId xmlns:a16="http://schemas.microsoft.com/office/drawing/2014/main" val="1517482113"/>
                    </a:ext>
                  </a:extLst>
                </a:gridCol>
                <a:gridCol w="1577460">
                  <a:extLst>
                    <a:ext uri="{9D8B030D-6E8A-4147-A177-3AD203B41FA5}">
                      <a16:colId xmlns:a16="http://schemas.microsoft.com/office/drawing/2014/main" val="1077107893"/>
                    </a:ext>
                  </a:extLst>
                </a:gridCol>
                <a:gridCol w="801182">
                  <a:extLst>
                    <a:ext uri="{9D8B030D-6E8A-4147-A177-3AD203B41FA5}">
                      <a16:colId xmlns:a16="http://schemas.microsoft.com/office/drawing/2014/main" val="120662363"/>
                    </a:ext>
                  </a:extLst>
                </a:gridCol>
                <a:gridCol w="1893704">
                  <a:extLst>
                    <a:ext uri="{9D8B030D-6E8A-4147-A177-3AD203B41FA5}">
                      <a16:colId xmlns:a16="http://schemas.microsoft.com/office/drawing/2014/main" val="1242627095"/>
                    </a:ext>
                  </a:extLst>
                </a:gridCol>
                <a:gridCol w="1893703">
                  <a:extLst>
                    <a:ext uri="{9D8B030D-6E8A-4147-A177-3AD203B41FA5}">
                      <a16:colId xmlns:a16="http://schemas.microsoft.com/office/drawing/2014/main" val="4284555482"/>
                    </a:ext>
                  </a:extLst>
                </a:gridCol>
              </a:tblGrid>
              <a:tr h="347062">
                <a:tc>
                  <a:txBody>
                    <a:bodyPr/>
                    <a:lstStyle/>
                    <a:p>
                      <a:pPr algn="ctr"/>
                      <a:r>
                        <a:rPr lang="de-DE" sz="1150" noProof="0" dirty="0"/>
                        <a:t>Notation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50" noProof="0" dirty="0"/>
                        <a:t>Bedeutung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50" noProof="0" dirty="0"/>
                        <a:t>Beispiel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50" noProof="0" dirty="0"/>
                        <a:t>Abkürzung für 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50" noProof="0" dirty="0"/>
                        <a:t>Benutzung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3052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42457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E0377F5-3CC8-3DA1-DD92-8BBDCDF928E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/>
                  <a:t>Ziele</a:t>
                </a:r>
                <a:r>
                  <a:rPr lang="de-DE" dirty="0"/>
                  <a:t>: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de-DE" sz="1200" dirty="0"/>
                  <a:t>Bestimmung der “Schwierigkeit” eines Problems (Komplexität)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de-DE" sz="1200" dirty="0"/>
                  <a:t>Entwicklung von “optimalen” Algorithmen </a:t>
                </a:r>
              </a:p>
              <a:p>
                <a:r>
                  <a:rPr lang="de-DE" b="1" dirty="0"/>
                  <a:t>Ansatz</a:t>
                </a:r>
                <a:r>
                  <a:rPr lang="de-DE" dirty="0"/>
                  <a:t>: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Analyse der Komplexität bis auf einen multiplikativen Faktor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Keine Annahmen über die Eingabe machen und Fokus auf schwierigsten Fall</a:t>
                </a:r>
              </a:p>
              <a:p>
                <a:endParaRPr lang="de-DE" b="1" dirty="0"/>
              </a:p>
              <a:p>
                <a:r>
                  <a:rPr lang="de-DE" b="1" dirty="0"/>
                  <a:t>Beispiel</a:t>
                </a:r>
                <a:r>
                  <a:rPr lang="de-DE" dirty="0"/>
                  <a:t>: 1-Summen Problem (d.h., Wie viele “0” gibt es in einem Array?)</a:t>
                </a:r>
              </a:p>
              <a:p>
                <a:pPr lvl="1"/>
                <a:r>
                  <a:rPr lang="de-DE" sz="1200" b="1" dirty="0"/>
                  <a:t>Obere Schranke</a:t>
                </a:r>
                <a:r>
                  <a:rPr lang="de-DE" sz="1200" dirty="0"/>
                  <a:t>: Überprüfe jedes einzelne Element: </a:t>
                </a:r>
                <a14:m>
                  <m:oMath xmlns:m="http://schemas.openxmlformats.org/officeDocument/2006/math">
                    <m:r>
                      <a:rPr lang="de-DE" sz="12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de-DE" sz="12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de-DE" sz="1200" dirty="0"/>
              </a:p>
              <a:p>
                <a:pPr lvl="1"/>
                <a:r>
                  <a:rPr lang="de-DE" sz="1200" b="1" dirty="0"/>
                  <a:t>Untere Schranke</a:t>
                </a:r>
                <a:r>
                  <a:rPr lang="de-DE" sz="1200" dirty="0"/>
                  <a:t>: Jedes nicht-untersuchte Element könnte 0 sein: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de-DE" sz="12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de-DE" sz="1200" dirty="0"/>
              </a:p>
              <a:p>
                <a:pPr lvl="1"/>
                <a:r>
                  <a:rPr lang="de-DE" sz="1200" b="1" dirty="0"/>
                  <a:t>Optimaler Algorithmus</a:t>
                </a:r>
                <a:r>
                  <a:rPr lang="de-DE" sz="1200" dirty="0"/>
                  <a:t>: Brute-Force Suche durch das Array, da untere und obere Schranke übereinstimmen</a:t>
                </a:r>
              </a:p>
              <a:p>
                <a:pPr lvl="1"/>
                <a:endParaRPr lang="de-DE" sz="1200" b="1" dirty="0"/>
              </a:p>
              <a:p>
                <a:r>
                  <a:rPr lang="de-DE" dirty="0"/>
                  <a:t>Mehr Details und Tiefe zu </a:t>
                </a:r>
                <a:r>
                  <a:rPr lang="de-DE" dirty="0" err="1"/>
                  <a:t>Algorithmentheorie</a:t>
                </a:r>
                <a:r>
                  <a:rPr lang="de-DE" dirty="0"/>
                  <a:t> in </a:t>
                </a:r>
                <a:r>
                  <a:rPr lang="de-DE" b="1" dirty="0"/>
                  <a:t>TI 1</a:t>
                </a:r>
                <a:r>
                  <a:rPr lang="de-DE" dirty="0"/>
                  <a:t>!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E0377F5-3CC8-3DA1-DD92-8BBDCDF928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60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910A023-E794-AF1C-FF0D-30FAF2105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Algorithmentheorie</a:t>
            </a:r>
            <a:endParaRPr lang="de-DE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FFAE3AA-569C-63D1-66AA-BC8EA2E41926}"/>
              </a:ext>
            </a:extLst>
          </p:cNvPr>
          <p:cNvCxnSpPr>
            <a:cxnSpLocks/>
            <a:stCxn id="5" idx="1"/>
          </p:cNvCxnSpPr>
          <p:nvPr/>
        </p:nvCxnSpPr>
        <p:spPr bwMode="gray">
          <a:xfrm flipH="1">
            <a:off x="4211960" y="1968602"/>
            <a:ext cx="165618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F0334E5-BCA3-8618-44F0-ED337DBA7F7D}"/>
              </a:ext>
            </a:extLst>
          </p:cNvPr>
          <p:cNvSpPr txBox="1"/>
          <p:nvPr/>
        </p:nvSpPr>
        <p:spPr bwMode="gray">
          <a:xfrm>
            <a:off x="5868144" y="1769192"/>
            <a:ext cx="2448272" cy="39881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00" b="1" dirty="0">
                <a:solidFill>
                  <a:srgbClr val="C00000"/>
                </a:solidFill>
              </a:rPr>
              <a:t>Optimaler Algorithmus</a:t>
            </a:r>
            <a:r>
              <a:rPr lang="de-DE" sz="1000" dirty="0">
                <a:solidFill>
                  <a:srgbClr val="C00000"/>
                </a:solidFill>
              </a:rPr>
              <a:t>: </a:t>
            </a:r>
            <a:br>
              <a:rPr lang="de-DE" sz="1000" dirty="0">
                <a:solidFill>
                  <a:srgbClr val="C00000"/>
                </a:solidFill>
              </a:rPr>
            </a:br>
            <a:r>
              <a:rPr lang="de-DE" sz="1000" dirty="0">
                <a:solidFill>
                  <a:srgbClr val="C00000"/>
                </a:solidFill>
              </a:rPr>
              <a:t>Untere Schranke = Obere Schranke</a:t>
            </a:r>
            <a:endParaRPr lang="de-DE" sz="10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B9DC1E-1D68-A2FE-6FCE-D3195CD3F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240" y="2697366"/>
            <a:ext cx="2304022" cy="10377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30848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6FE0BF-1E9E-F88D-CA23-61EC12990E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/>
              <a:t>Empirische Analyse</a:t>
            </a:r>
          </a:p>
          <a:p>
            <a:pPr lvl="1"/>
            <a:r>
              <a:rPr lang="de-DE" sz="1200" dirty="0"/>
              <a:t>Programm ausführen, um experimentelle Ergebnisse zu sammeln</a:t>
            </a:r>
          </a:p>
          <a:p>
            <a:pPr lvl="1"/>
            <a:r>
              <a:rPr lang="de-DE" sz="1200" dirty="0"/>
              <a:t>Annahme eines </a:t>
            </a:r>
            <a:r>
              <a:rPr lang="en-US" sz="1200" i="1" dirty="0"/>
              <a:t>power laws</a:t>
            </a:r>
            <a:r>
              <a:rPr lang="de-DE" sz="1200" dirty="0"/>
              <a:t> und Formulierung einer Laufzeithypothese</a:t>
            </a:r>
          </a:p>
          <a:p>
            <a:pPr lvl="1"/>
            <a:r>
              <a:rPr lang="de-DE" sz="1200" dirty="0"/>
              <a:t>Schätzung der Parameter des </a:t>
            </a:r>
            <a:r>
              <a:rPr lang="en-US" sz="1200" i="1" dirty="0"/>
              <a:t>power laws</a:t>
            </a:r>
            <a:r>
              <a:rPr lang="de-DE" sz="1200" dirty="0"/>
              <a:t> um </a:t>
            </a:r>
            <a:r>
              <a:rPr lang="de-DE" sz="1200" dirty="0">
                <a:solidFill>
                  <a:srgbClr val="C00000"/>
                </a:solidFill>
              </a:rPr>
              <a:t>Laufzeitvorhersagen</a:t>
            </a:r>
            <a:r>
              <a:rPr lang="de-DE" sz="1200" dirty="0"/>
              <a:t> zu machen</a:t>
            </a:r>
          </a:p>
          <a:p>
            <a:r>
              <a:rPr lang="de-DE" b="1" dirty="0"/>
              <a:t>Mathematische Analyse</a:t>
            </a:r>
          </a:p>
          <a:p>
            <a:pPr lvl="1"/>
            <a:r>
              <a:rPr lang="de-DE" sz="1200" dirty="0"/>
              <a:t>Algorithmen analysieren, um Häufigkeit von Einzeloperationen zu zählen</a:t>
            </a:r>
          </a:p>
          <a:p>
            <a:pPr lvl="1"/>
            <a:r>
              <a:rPr lang="de-DE" sz="1200" dirty="0"/>
              <a:t>Tilde Notation benutzen, um (approximative) Analyse zu vereinfachen</a:t>
            </a:r>
          </a:p>
          <a:p>
            <a:pPr lvl="1"/>
            <a:r>
              <a:rPr lang="de-DE" sz="1200" dirty="0"/>
              <a:t>Model erlaubt es, Laufzeitverhalten zu </a:t>
            </a:r>
            <a:r>
              <a:rPr lang="de-DE" sz="1200" dirty="0">
                <a:solidFill>
                  <a:srgbClr val="C00000"/>
                </a:solidFill>
              </a:rPr>
              <a:t>erklären</a:t>
            </a:r>
            <a:endParaRPr lang="de-DE" sz="1200" b="1" dirty="0">
              <a:solidFill>
                <a:srgbClr val="C00000"/>
              </a:solidFill>
            </a:endParaRPr>
          </a:p>
          <a:p>
            <a:r>
              <a:rPr lang="de-DE" b="1" dirty="0"/>
              <a:t>Wissenschaftliche Methode</a:t>
            </a:r>
          </a:p>
          <a:p>
            <a:pPr lvl="1"/>
            <a:r>
              <a:rPr lang="de-DE" sz="1200" dirty="0"/>
              <a:t>Mathematischen Modelle sind unabhängig von Hard- und Software; gelten auch für zukünftige Computer!</a:t>
            </a:r>
          </a:p>
          <a:p>
            <a:pPr lvl="1"/>
            <a:r>
              <a:rPr lang="de-DE" sz="1200" dirty="0"/>
              <a:t>Empirische Analyse ist notwendig, um mathematische Analyse zu </a:t>
            </a:r>
            <a:r>
              <a:rPr lang="de-DE" sz="1200" dirty="0">
                <a:solidFill>
                  <a:srgbClr val="C00000"/>
                </a:solidFill>
              </a:rPr>
              <a:t>validieren</a:t>
            </a:r>
            <a:r>
              <a:rPr lang="de-DE" sz="1200" dirty="0"/>
              <a:t> durch Laufzeitvorhersagen</a:t>
            </a:r>
            <a:endParaRPr lang="de-DE" sz="12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de-DE" b="1" dirty="0"/>
          </a:p>
          <a:p>
            <a:pPr lvl="1"/>
            <a:endParaRPr lang="de-DE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7F825C-31D1-C378-0AEA-ED2AF05E4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</p:spTree>
    <p:extLst>
      <p:ext uri="{BB962C8B-B14F-4D97-AF65-F5344CB8AC3E}">
        <p14:creationId xmlns:p14="http://schemas.microsoft.com/office/powerpoint/2010/main" val="42248177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 Spaß bis zur nächsten Vorlesung!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727B2-0F5B-85CF-9B35-CED4D31B3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B8804C72-77E4-8B24-8AE2-796CB1392801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Wissenschaftliche Methode (</a:t>
                </a:r>
                <a:r>
                  <a:rPr lang="en-US" altLang="en-DE" i="1" dirty="0">
                    <a:solidFill>
                      <a:schemeClr val="accent5"/>
                    </a:solidFill>
                  </a:rPr>
                  <a:t>scientific method</a:t>
                </a:r>
                <a:r>
                  <a:rPr lang="de-DE" altLang="en-DE" dirty="0">
                    <a:solidFill>
                      <a:schemeClr val="accent5"/>
                    </a:solidFill>
                  </a:rPr>
                  <a:t>)</a:t>
                </a:r>
                <a:endParaRPr lang="de-DE" altLang="en-DE" i="1" dirty="0">
                  <a:solidFill>
                    <a:schemeClr val="accent5"/>
                  </a:solidFill>
                </a:endParaRPr>
              </a:p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Messung von Laufzeit</a:t>
                </a:r>
              </a:p>
              <a:p>
                <a:pPr marL="342900" indent="-342900"/>
                <a:r>
                  <a:rPr lang="de-DE" altLang="en-DE" b="1" dirty="0"/>
                  <a:t>Mathematische Modelle für Laufzeiten </a:t>
                </a:r>
              </a:p>
              <a:p>
                <a:pPr marL="342900" indent="-342900"/>
                <a:r>
                  <a:rPr lang="de-DE" altLang="en-DE" dirty="0"/>
                  <a:t>Klassifikation von Komplexität: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de-DE" altLang="en-DE" dirty="0"/>
                  <a:t>-, </a:t>
                </a:r>
                <a14:m>
                  <m:oMath xmlns:m="http://schemas.openxmlformats.org/officeDocument/2006/math">
                    <m:r>
                      <a:rPr lang="de-DE" altLang="en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r>
                  <a:rPr lang="de-DE" altLang="en-DE" dirty="0"/>
                  <a:t>-, und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altLang="en-DE" dirty="0"/>
                  <a:t>-Notation</a:t>
                </a: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B8804C72-77E4-8B24-8AE2-796CB1392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57C27CCD-B7C6-89EC-6AC4-22FA583EA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22387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1EF557F-AC0F-7E76-638E-02B5F23A8CE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/>
                  <a:t>Ein vereinfachtes Laufzeitmodell</a:t>
                </a:r>
                <a:r>
                  <a:rPr lang="de-DE" dirty="0"/>
                  <a:t>. Für die Laufzeit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de-DE" dirty="0"/>
                  <a:t> gilt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ops</m:t>
                              </m:r>
                            </m:e>
                          </m:d>
                        </m:sub>
                        <m:sup/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ops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ops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ops</m:t>
                        </m:r>
                      </m:e>
                    </m:d>
                  </m:oMath>
                </a14:m>
                <a:r>
                  <a:rPr lang="de-DE" sz="1200" dirty="0"/>
                  <a:t> hängt von Hardware und Compiler/Interpreter ab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200" i="1" dirty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ops</m:t>
                        </m:r>
                      </m:e>
                    </m:d>
                  </m:oMath>
                </a14:m>
                <a:r>
                  <a:rPr lang="de-DE" sz="1200" dirty="0"/>
                  <a:t> hängt von Algorithmus und Eingabedaten ab</a:t>
                </a:r>
              </a:p>
              <a:p>
                <a:r>
                  <a:rPr lang="de-DE" dirty="0"/>
                  <a:t>Im Prinzip gibt es akkurate Modelle für Laufzeiten!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1EF557F-AC0F-7E76-638E-02B5F23A8C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1312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BDB33C0-B202-52B1-39F2-EC3B6827C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Mathematische Modelle der Laufzeit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FF78907-D904-078D-D84D-3E6ABF8DE2CF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4572000" y="1923678"/>
            <a:ext cx="648072" cy="14401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3C7D57-B623-B432-7803-3407000687A1}"/>
                  </a:ext>
                </a:extLst>
              </p:cNvPr>
              <p:cNvSpPr txBox="1"/>
              <p:nvPr/>
            </p:nvSpPr>
            <p:spPr bwMode="gray">
              <a:xfrm>
                <a:off x="5292080" y="1936704"/>
                <a:ext cx="2088232" cy="26197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1000" dirty="0">
                    <a:solidFill>
                      <a:srgbClr val="C00000"/>
                    </a:solidFill>
                  </a:rPr>
                  <a:t>Anzahl Einzeloperationen des Typs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00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ops</m:t>
                    </m:r>
                  </m:oMath>
                </a14:m>
                <a:endParaRPr lang="de-DE" sz="1000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3C7D57-B623-B432-7803-340700068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92080" y="1936704"/>
                <a:ext cx="2088232" cy="261979"/>
              </a:xfrm>
              <a:prstGeom prst="rect">
                <a:avLst/>
              </a:prstGeom>
              <a:blipFill>
                <a:blip r:embed="rId3"/>
                <a:stretch>
                  <a:fillRect l="-3614" r="-10843" b="-90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D4409FD-52B2-76CE-F6CF-AF3EC62121D9}"/>
              </a:ext>
            </a:extLst>
          </p:cNvPr>
          <p:cNvCxnSpPr>
            <a:cxnSpLocks/>
          </p:cNvCxnSpPr>
          <p:nvPr/>
        </p:nvCxnSpPr>
        <p:spPr bwMode="gray">
          <a:xfrm flipV="1">
            <a:off x="3707904" y="1923678"/>
            <a:ext cx="114888" cy="14401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734D38-A314-33B7-7B7D-683A80005287}"/>
                  </a:ext>
                </a:extLst>
              </p:cNvPr>
              <p:cNvSpPr txBox="1"/>
              <p:nvPr/>
            </p:nvSpPr>
            <p:spPr bwMode="gray">
              <a:xfrm>
                <a:off x="1734560" y="2055913"/>
                <a:ext cx="2088232" cy="26197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1000" dirty="0">
                    <a:solidFill>
                      <a:srgbClr val="C00000"/>
                    </a:solidFill>
                  </a:rPr>
                  <a:t>Zeit(kosten) der Einzeloperation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00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ops</m:t>
                    </m:r>
                  </m:oMath>
                </a14:m>
                <a:endParaRPr lang="de-DE" sz="1000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734D38-A314-33B7-7B7D-683A80005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734560" y="2055913"/>
                <a:ext cx="2088232" cy="261979"/>
              </a:xfrm>
              <a:prstGeom prst="rect">
                <a:avLst/>
              </a:prstGeom>
              <a:blipFill>
                <a:blip r:embed="rId4"/>
                <a:stretch>
                  <a:fillRect l="-3636" r="-3636" b="-90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30910ED-488A-1658-BA9B-EE9C538731C2}"/>
              </a:ext>
            </a:extLst>
          </p:cNvPr>
          <p:cNvSpPr txBox="1"/>
          <p:nvPr/>
        </p:nvSpPr>
        <p:spPr bwMode="gray">
          <a:xfrm>
            <a:off x="7838825" y="2102588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Donald Knuth</a:t>
            </a:r>
            <a:br>
              <a:rPr lang="en-US" sz="800" b="1" dirty="0"/>
            </a:br>
            <a:r>
              <a:rPr lang="en-US" sz="800" b="1" dirty="0"/>
              <a:t>(1938 – )</a:t>
            </a:r>
          </a:p>
        </p:txBody>
      </p:sp>
      <p:pic>
        <p:nvPicPr>
          <p:cNvPr id="11" name="Picture 4" descr="undefined">
            <a:extLst>
              <a:ext uri="{FF2B5EF4-FFF2-40B4-BE49-F238E27FC236}">
                <a16:creationId xmlns:a16="http://schemas.microsoft.com/office/drawing/2014/main" id="{73530004-0E0C-50DA-1BDA-3789FFC467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4" t="5075" r="14256" b="32496"/>
          <a:stretch/>
        </p:blipFill>
        <p:spPr bwMode="auto">
          <a:xfrm>
            <a:off x="8017407" y="1239837"/>
            <a:ext cx="687708" cy="84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93FEE9-12C0-0135-3FC6-A47C5241F5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4721" y="3329119"/>
            <a:ext cx="902968" cy="131737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F5000-A650-6E97-2DFC-24C4194466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7940" y="3329119"/>
            <a:ext cx="902968" cy="13281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198465E-90CB-E996-EE43-8BDAA85A17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1160" y="3329119"/>
            <a:ext cx="902968" cy="132173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C887219-1E14-9F55-F854-33026F806D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119" y="3329119"/>
            <a:ext cx="907351" cy="13281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94431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7F456F3-D30F-02BE-0C52-2B2EE587646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3795662"/>
              </a:xfrm>
            </p:spPr>
            <p:txBody>
              <a:bodyPr/>
              <a:lstStyle/>
              <a:p>
                <a:r>
                  <a:rPr lang="de-DE" b="1" dirty="0"/>
                  <a:t>Beispiel für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</a:rPr>
                          <m:t>ops</m:t>
                        </m:r>
                      </m:e>
                    </m:d>
                  </m:oMath>
                </a14:m>
                <a:r>
                  <a:rPr lang="de-DE" b="1" dirty="0"/>
                  <a:t> (OS-X auf </a:t>
                </a:r>
                <a:r>
                  <a:rPr lang="de-DE" b="1" dirty="0" err="1"/>
                  <a:t>Macbook</a:t>
                </a:r>
                <a:r>
                  <a:rPr lang="de-DE" b="1" dirty="0"/>
                  <a:t> Pro 2.2 GHz)</a:t>
                </a:r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pPr marL="0" indent="0">
                  <a:buNone/>
                </a:pPr>
                <a:endParaRPr lang="de-DE" b="1" dirty="0"/>
              </a:p>
              <a:p>
                <a:r>
                  <a:rPr lang="de-DE" dirty="0"/>
                  <a:t>Viele </a:t>
                </a:r>
                <a:r>
                  <a:rPr lang="de-DE" b="1" dirty="0"/>
                  <a:t>Basisoperationen</a:t>
                </a:r>
                <a:r>
                  <a:rPr lang="de-DE" dirty="0"/>
                  <a:t> brauchen </a:t>
                </a:r>
                <a:r>
                  <a:rPr lang="de-DE" b="1" dirty="0"/>
                  <a:t>konstante Laufzeit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7F456F3-D30F-02BE-0C52-2B2EE58764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3795662"/>
              </a:xfrm>
              <a:blipFill>
                <a:blip r:embed="rId2"/>
                <a:stretch>
                  <a:fillRect t="-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FA50D9C-4F30-AAA5-721A-ADA66174227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Laufzeit-(Kosten)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ops</m:t>
                        </m:r>
                      </m:e>
                    </m:d>
                  </m:oMath>
                </a14:m>
                <a:r>
                  <a:rPr lang="de-DE" dirty="0"/>
                  <a:t> von Einzeloperationen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FA50D9C-4F30-AAA5-721A-ADA6617422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9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D4B3D70-65AD-50C3-0E53-2F298A1130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6218463"/>
                  </p:ext>
                </p:extLst>
              </p:nvPr>
            </p:nvGraphicFramePr>
            <p:xfrm>
              <a:off x="1119105" y="1563638"/>
              <a:ext cx="5933783" cy="17602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4008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615773">
                      <a:extLst>
                        <a:ext uri="{9D8B030D-6E8A-4147-A177-3AD203B41FA5}">
                          <a16:colId xmlns:a16="http://schemas.microsoft.com/office/drawing/2014/main" val="3052483084"/>
                        </a:ext>
                      </a:extLst>
                    </a:gridCol>
                    <a:gridCol w="1977928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</a:tblGrid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Beispiel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1" i="1" noProof="0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𝑪</m:t>
                                </m:r>
                                <m:d>
                                  <m:dPr>
                                    <m:ctrlPr>
                                      <a:rPr lang="en-US" sz="1050" b="1" i="1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1" i="0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𝐨𝐩𝐬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noProof="0" dirty="0">
                            <a:latin typeface="+mn-lt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Ganzzahladdition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</a:t>
                          </a:r>
                          <a:r>
                            <a:rPr lang="en-DE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+ 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2.1 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Ganzzahlmultiplikation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</a:t>
                          </a:r>
                          <a:r>
                            <a:rPr lang="en-DE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* 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2.4 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Ganzzahldivision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</a:t>
                          </a:r>
                          <a:r>
                            <a:rPr lang="en-DE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/ 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5.4 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Gleitkommazahladdition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</a:t>
                          </a:r>
                          <a:r>
                            <a:rPr lang="en-DE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+ 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4.6 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8021101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Gleitkommazahlmultiplikation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</a:t>
                          </a:r>
                          <a:r>
                            <a:rPr lang="en-DE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* 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4.2 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3204083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Gleitkommazahldivision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</a:t>
                          </a:r>
                          <a:r>
                            <a:rPr lang="en-DE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/ 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13.5 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71292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9D4B3D70-65AD-50C3-0E53-2F298A1130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6218463"/>
                  </p:ext>
                </p:extLst>
              </p:nvPr>
            </p:nvGraphicFramePr>
            <p:xfrm>
              <a:off x="1119105" y="1563638"/>
              <a:ext cx="5933783" cy="17602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4008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615773">
                      <a:extLst>
                        <a:ext uri="{9D8B030D-6E8A-4147-A177-3AD203B41FA5}">
                          <a16:colId xmlns:a16="http://schemas.microsoft.com/office/drawing/2014/main" val="3052483084"/>
                        </a:ext>
                      </a:extLst>
                    </a:gridCol>
                    <a:gridCol w="1977928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Beispiel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00641" t="-5000" r="-1282" b="-6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Ganzzahladdition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</a:t>
                          </a:r>
                          <a:r>
                            <a:rPr lang="en-DE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+ 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2.1 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Ganzzahlmultiplikation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</a:t>
                          </a:r>
                          <a:r>
                            <a:rPr lang="en-DE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* 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2.4 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Ganzzahldivision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</a:t>
                          </a:r>
                          <a:r>
                            <a:rPr lang="en-DE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/ 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5.4 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Gleitkommazahladdition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</a:t>
                          </a:r>
                          <a:r>
                            <a:rPr lang="en-DE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+ 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4.6 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8021101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Gleitkommazahlmultiplikation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</a:t>
                          </a:r>
                          <a:r>
                            <a:rPr lang="en-DE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* 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4.2 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3204083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Gleitkommazahldivision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</a:t>
                          </a:r>
                          <a:r>
                            <a:rPr lang="en-DE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/ 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13.5 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712927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A6BE1AC-AD69-300E-C369-E1786C53187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6160947"/>
                  </p:ext>
                </p:extLst>
              </p:nvPr>
            </p:nvGraphicFramePr>
            <p:xfrm>
              <a:off x="1135089" y="3651870"/>
              <a:ext cx="5933783" cy="12573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4008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615773">
                      <a:extLst>
                        <a:ext uri="{9D8B030D-6E8A-4147-A177-3AD203B41FA5}">
                          <a16:colId xmlns:a16="http://schemas.microsoft.com/office/drawing/2014/main" val="3052483084"/>
                        </a:ext>
                      </a:extLst>
                    </a:gridCol>
                    <a:gridCol w="1977928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</a:tblGrid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Beispiel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1" i="1" noProof="0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𝑪</m:t>
                                </m:r>
                                <m:d>
                                  <m:dPr>
                                    <m:ctrlPr>
                                      <a:rPr lang="en-US" sz="1050" b="1" i="1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1" i="0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𝐨𝐩𝐬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noProof="0" dirty="0">
                            <a:latin typeface="+mn-lt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</a:t>
                          </a:r>
                          <a:r>
                            <a:rPr lang="en-DE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= 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Ganzzahlvergleich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</a:t>
                          </a:r>
                          <a:r>
                            <a:rPr lang="en-DE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&lt; 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Arrayzugriff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a[</a:t>
                          </a:r>
                          <a:r>
                            <a:rPr lang="en-GB" sz="1050" b="1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</a:t>
                          </a:r>
                          <a:r>
                            <a:rPr lang="en-GB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]</a:t>
                          </a:r>
                          <a:endParaRPr lang="en-DE" sz="105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Speicheranforderung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</a:t>
                          </a:r>
                          <a:r>
                            <a:rPr lang="en-DE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= new int[</a:t>
                          </a:r>
                          <a:r>
                            <a:rPr lang="en-DE" sz="1050" b="1" dirty="0">
                              <a:solidFill>
                                <a:srgbClr val="C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en-DE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80211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A6BE1AC-AD69-300E-C369-E1786C53187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6160947"/>
                  </p:ext>
                </p:extLst>
              </p:nvPr>
            </p:nvGraphicFramePr>
            <p:xfrm>
              <a:off x="1135089" y="3651870"/>
              <a:ext cx="5933783" cy="12573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4008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615773">
                      <a:extLst>
                        <a:ext uri="{9D8B030D-6E8A-4147-A177-3AD203B41FA5}">
                          <a16:colId xmlns:a16="http://schemas.microsoft.com/office/drawing/2014/main" val="3052483084"/>
                        </a:ext>
                      </a:extLst>
                    </a:gridCol>
                    <a:gridCol w="1977928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Beispiel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200641" r="-1282" b="-4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</a:t>
                          </a:r>
                          <a:r>
                            <a:rPr lang="en-DE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= 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200641" t="-100000" r="-1282" b="-3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Ganzzahlvergleich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</a:t>
                          </a:r>
                          <a:r>
                            <a:rPr lang="en-DE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&lt; 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200641" t="-200000" r="-1282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Arrayzugriff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a[</a:t>
                          </a:r>
                          <a:r>
                            <a:rPr lang="en-GB" sz="1050" b="1" dirty="0" err="1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</a:t>
                          </a:r>
                          <a:r>
                            <a:rPr lang="en-GB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]</a:t>
                          </a:r>
                          <a:endParaRPr lang="en-DE" sz="1050" b="1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200641" t="-300000" r="-1282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Speicheranforderung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</a:t>
                          </a:r>
                          <a:r>
                            <a:rPr lang="en-DE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= new int[</a:t>
                          </a:r>
                          <a:r>
                            <a:rPr lang="en-DE" sz="1050" b="1" dirty="0">
                              <a:solidFill>
                                <a:srgbClr val="C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</a:t>
                          </a:r>
                          <a:r>
                            <a:rPr lang="en-DE" sz="1050" b="1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200641" t="-400000" r="-1282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802110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038981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2F30140E-B208-0542-D4BA-72BBA4DBC7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2423008"/>
                  </p:ext>
                </p:extLst>
              </p:nvPr>
            </p:nvGraphicFramePr>
            <p:xfrm>
              <a:off x="1694150" y="3079214"/>
              <a:ext cx="4318010" cy="502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4008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977928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</a:tblGrid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1" i="1" noProof="0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𝑵</m:t>
                                </m:r>
                                <m:d>
                                  <m:dPr>
                                    <m:ctrlPr>
                                      <a:rPr lang="en-US" sz="1050" b="1" i="1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1" i="0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𝐨𝐩𝐬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noProof="0" dirty="0">
                            <a:latin typeface="+mn-lt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2F30140E-B208-0542-D4BA-72BBA4DBC7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2423008"/>
                  </p:ext>
                </p:extLst>
              </p:nvPr>
            </p:nvGraphicFramePr>
            <p:xfrm>
              <a:off x="1694150" y="3079214"/>
              <a:ext cx="4318010" cy="502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4008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977928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19231" t="-4762" r="-1282" b="-10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19231" t="-110000" r="-1282" b="-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7CB075B4-2CFC-10C1-EEFA-D73CA04051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3198533"/>
                  </p:ext>
                </p:extLst>
              </p:nvPr>
            </p:nvGraphicFramePr>
            <p:xfrm>
              <a:off x="1694150" y="3079214"/>
              <a:ext cx="4318010" cy="7543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4008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977928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</a:tblGrid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1" i="1" noProof="0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𝑵</m:t>
                                </m:r>
                                <m:d>
                                  <m:dPr>
                                    <m:ctrlPr>
                                      <a:rPr lang="en-US" sz="1050" b="1" i="1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1" i="0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𝐨𝐩𝐬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noProof="0" dirty="0">
                            <a:latin typeface="+mn-lt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Kleiner-Vergleich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7CB075B4-2CFC-10C1-EEFA-D73CA04051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3198533"/>
                  </p:ext>
                </p:extLst>
              </p:nvPr>
            </p:nvGraphicFramePr>
            <p:xfrm>
              <a:off x="1694150" y="3079214"/>
              <a:ext cx="4318010" cy="7543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4008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977928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19231" t="-5000" r="-1282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19231" t="-105000" r="-1282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Kleiner-Vergleich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19231" t="-205000" r="-1282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F68E833D-9362-F0DD-0AA8-58F9971278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0174549"/>
                  </p:ext>
                </p:extLst>
              </p:nvPr>
            </p:nvGraphicFramePr>
            <p:xfrm>
              <a:off x="1694150" y="3079214"/>
              <a:ext cx="4318010" cy="1005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4008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977928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</a:tblGrid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1" i="1" noProof="0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𝑵</m:t>
                                </m:r>
                                <m:d>
                                  <m:dPr>
                                    <m:ctrlPr>
                                      <a:rPr lang="en-US" sz="1050" b="1" i="1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1" i="0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𝐨𝐩𝐬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noProof="0" dirty="0">
                            <a:latin typeface="+mn-lt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Kleiner-Vergleich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Gleichheits-Vergleich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DE" sz="105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F68E833D-9362-F0DD-0AA8-58F9971278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0174549"/>
                  </p:ext>
                </p:extLst>
              </p:nvPr>
            </p:nvGraphicFramePr>
            <p:xfrm>
              <a:off x="1694150" y="3079214"/>
              <a:ext cx="4318010" cy="1005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4008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977928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19231" t="-5000" r="-1282" b="-3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19231" t="-105000" r="-1282" b="-2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Kleiner-Vergleich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19231" t="-205000" r="-1282" b="-1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Gleichheits-Vergleich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19231" t="-305000" r="-1282" b="-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85843D9E-3CB3-33BD-7A27-0B8B661B9E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9433947"/>
                  </p:ext>
                </p:extLst>
              </p:nvPr>
            </p:nvGraphicFramePr>
            <p:xfrm>
              <a:off x="1694150" y="3079214"/>
              <a:ext cx="4318010" cy="12573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4008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977928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</a:tblGrid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1" i="1" noProof="0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𝑵</m:t>
                                </m:r>
                                <m:d>
                                  <m:dPr>
                                    <m:ctrlPr>
                                      <a:rPr lang="en-US" sz="1050" b="1" i="1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1" i="0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𝐨𝐩𝐬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noProof="0" dirty="0">
                            <a:latin typeface="+mn-lt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Kleiner-Vergleich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Gleichheits-Vergleich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DE" sz="105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Arrayzugriff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80211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85843D9E-3CB3-33BD-7A27-0B8B661B9E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9433947"/>
                  </p:ext>
                </p:extLst>
              </p:nvPr>
            </p:nvGraphicFramePr>
            <p:xfrm>
              <a:off x="1694150" y="3079214"/>
              <a:ext cx="4318010" cy="12573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4008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977928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19231" t="-5000" r="-1282" b="-4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19231" t="-105000" r="-1282" b="-3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Kleiner-Vergleich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19231" t="-205000" r="-1282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Gleichheits-Vergleich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19231" t="-305000" r="-1282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Arrayzugriff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19231" t="-405000" r="-1282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80211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CBF7119C-8007-F8CB-2E96-582A5D2454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3508380"/>
                  </p:ext>
                </p:extLst>
              </p:nvPr>
            </p:nvGraphicFramePr>
            <p:xfrm>
              <a:off x="1694150" y="3079214"/>
              <a:ext cx="4318010" cy="1508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4008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977928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</a:tblGrid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1" i="1" noProof="0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𝑵</m:t>
                                </m:r>
                                <m:d>
                                  <m:dPr>
                                    <m:ctrlPr>
                                      <a:rPr lang="en-US" sz="1050" b="1" i="1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1" i="0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𝐨𝐩𝐬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noProof="0" dirty="0">
                            <a:latin typeface="+mn-lt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Kleiner-Vergleich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Gleichheits-Vergleich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DE" sz="105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Arrayzugriff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8021101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Inkrement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DE" sz="1050" dirty="0"/>
                            <a:t> bis </a:t>
                          </a:r>
                          <a14:m>
                            <m:oMath xmlns:m="http://schemas.openxmlformats.org/officeDocument/2006/math">
                              <m:r>
                                <a:rPr lang="en-US" sz="105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6630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CBF7119C-8007-F8CB-2E96-582A5D2454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3508380"/>
                  </p:ext>
                </p:extLst>
              </p:nvPr>
            </p:nvGraphicFramePr>
            <p:xfrm>
              <a:off x="1694150" y="3079214"/>
              <a:ext cx="4318010" cy="1508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4008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977928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119231" t="-5000" r="-1282" b="-5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119231" t="-105000" r="-1282" b="-4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Kleiner-Vergleich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119231" t="-205000" r="-1282" b="-3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Gleichheits-Vergleich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119231" t="-305000" r="-1282" b="-2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Arrayzugriff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119231" t="-405000" r="-1282" b="-1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8021101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Inkrement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119231" t="-505000" r="-1282" b="-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6630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E8FD371-8857-94FE-7210-F6B9649851B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dirty="0"/>
                  <a:t>Wie viele Operationen hat das Programm als Funktion der Eingabelänge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? 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E8FD371-8857-94FE-7210-F6B9649851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7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B76C91B-781B-8F94-ADA7-B55C810B6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1-Summen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B26694-4C84-C252-58DC-1B91DED5B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5776" y="1659777"/>
            <a:ext cx="2664296" cy="12000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111223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D8578-9AEC-1FBD-EB72-8803BFA43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66EA4C23-8DBA-470F-F9DB-D7DEF21B69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5715604"/>
                  </p:ext>
                </p:extLst>
              </p:nvPr>
            </p:nvGraphicFramePr>
            <p:xfrm>
              <a:off x="539552" y="3079214"/>
              <a:ext cx="4318010" cy="502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4008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977928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</a:tblGrid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1" i="1" noProof="0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𝑵</m:t>
                                </m:r>
                                <m:d>
                                  <m:dPr>
                                    <m:ctrlPr>
                                      <a:rPr lang="en-US" sz="1050" b="1" i="1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1" i="0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𝐨𝐩𝐬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noProof="0" dirty="0">
                            <a:latin typeface="+mn-lt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66EA4C23-8DBA-470F-F9DB-D7DEF21B69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5715604"/>
                  </p:ext>
                </p:extLst>
              </p:nvPr>
            </p:nvGraphicFramePr>
            <p:xfrm>
              <a:off x="539552" y="3079214"/>
              <a:ext cx="4318010" cy="502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4008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977928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19231" t="-4762" r="-1282" b="-10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19231" t="-110000" r="-1282" b="-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2ABBA718-9AA9-15E2-7604-46C58D69AD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8631447"/>
                  </p:ext>
                </p:extLst>
              </p:nvPr>
            </p:nvGraphicFramePr>
            <p:xfrm>
              <a:off x="539552" y="3079214"/>
              <a:ext cx="4318010" cy="9038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4008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977928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</a:tblGrid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1" i="1" noProof="0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𝑵</m:t>
                                </m:r>
                                <m:d>
                                  <m:dPr>
                                    <m:ctrlPr>
                                      <a:rPr lang="en-US" sz="1050" b="1" i="1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1" i="0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𝐨𝐩𝐬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noProof="0" dirty="0">
                            <a:latin typeface="+mn-lt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Kleiner-Vergleich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+2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2ABBA718-9AA9-15E2-7604-46C58D69AD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8631447"/>
                  </p:ext>
                </p:extLst>
              </p:nvPr>
            </p:nvGraphicFramePr>
            <p:xfrm>
              <a:off x="539552" y="3079214"/>
              <a:ext cx="4318010" cy="9038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4008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977928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19231" t="-5000" r="-1282" b="-26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19231" t="-105000" r="-1282" b="-16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Kleiner-Vergleich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19231" t="-128125" r="-1282" b="-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41E2A9E7-0CD4-B3E8-32BC-AFB831D714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5740349"/>
                  </p:ext>
                </p:extLst>
              </p:nvPr>
            </p:nvGraphicFramePr>
            <p:xfrm>
              <a:off x="539552" y="3079214"/>
              <a:ext cx="4318010" cy="13047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4008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977928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</a:tblGrid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1" i="1" noProof="0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𝑵</m:t>
                                </m:r>
                                <m:d>
                                  <m:dPr>
                                    <m:ctrlPr>
                                      <a:rPr lang="en-US" sz="1050" b="1" i="1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1" i="0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𝐨𝐩𝐬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noProof="0" dirty="0">
                            <a:latin typeface="+mn-lt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Kleiner-Vergleich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+2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Gleichheits-Vergleich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DE" sz="105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41E2A9E7-0CD4-B3E8-32BC-AFB831D714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5740349"/>
                  </p:ext>
                </p:extLst>
              </p:nvPr>
            </p:nvGraphicFramePr>
            <p:xfrm>
              <a:off x="539552" y="3079214"/>
              <a:ext cx="4318010" cy="13047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4008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977928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19231" t="-5000" r="-1282" b="-4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19231" t="-105000" r="-1282" b="-3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Kleiner-Vergleich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19231" t="-128125" r="-1282" b="-1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Gleichheits-Vergleich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19231" t="-228125" r="-1282" b="-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ED84B059-3846-28C0-C40E-4050C14F84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8566487"/>
                  </p:ext>
                </p:extLst>
              </p:nvPr>
            </p:nvGraphicFramePr>
            <p:xfrm>
              <a:off x="539552" y="3079214"/>
              <a:ext cx="4318010" cy="15562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4008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977928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</a:tblGrid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1" i="1" noProof="0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𝑵</m:t>
                                </m:r>
                                <m:d>
                                  <m:dPr>
                                    <m:ctrlPr>
                                      <a:rPr lang="en-US" sz="1050" b="1" i="1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1" i="0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𝐨𝐩𝐬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noProof="0" dirty="0">
                            <a:latin typeface="+mn-lt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Kleiner-Vergleich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+2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Gleichheits-Vergleich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DE" sz="105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Arrayzugriff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80211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ED84B059-3846-28C0-C40E-4050C14F84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8566487"/>
                  </p:ext>
                </p:extLst>
              </p:nvPr>
            </p:nvGraphicFramePr>
            <p:xfrm>
              <a:off x="539552" y="3079214"/>
              <a:ext cx="4318010" cy="15562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4008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977928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19231" t="-5000" r="-1282" b="-53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19231" t="-105000" r="-1282" b="-43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Kleiner-Vergleich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19231" t="-132258" r="-1282" b="-1806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Gleichheits-Vergleich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19231" t="-225000" r="-1282" b="-7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Arrayzugriff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19231" t="-520000" r="-1282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80211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4209B25-9792-AAFA-1B0E-1AF9A0FA8A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8103210"/>
                  </p:ext>
                </p:extLst>
              </p:nvPr>
            </p:nvGraphicFramePr>
            <p:xfrm>
              <a:off x="539552" y="3079214"/>
              <a:ext cx="4318010" cy="188525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4008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977928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</a:tblGrid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1" i="1" noProof="0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𝑵</m:t>
                                </m:r>
                                <m:d>
                                  <m:dPr>
                                    <m:ctrlPr>
                                      <a:rPr lang="en-US" sz="1050" b="1" i="1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1" i="0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𝐨𝐩𝐬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noProof="0" dirty="0">
                            <a:latin typeface="+mn-lt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Kleiner-Vergleich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+2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Gleichheits-Vergleich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DE" sz="105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Arrayzugriff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8021101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Inkrement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105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05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05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DE" sz="1050" dirty="0"/>
                            <a:t> bis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6630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4209B25-9792-AAFA-1B0E-1AF9A0FA8A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8103210"/>
                  </p:ext>
                </p:extLst>
              </p:nvPr>
            </p:nvGraphicFramePr>
            <p:xfrm>
              <a:off x="539552" y="3079214"/>
              <a:ext cx="4318010" cy="188525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4008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977928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119231" t="-5000" r="-1282" b="-65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119231" t="-105000" r="-1282" b="-55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Kleiner-Vergleich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119231" t="-132258" r="-1282" b="-2580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Gleichheits-Vergleich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119231" t="-225000" r="-1282" b="-1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Arrayzugriff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119231" t="-520000" r="-1282" b="-1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8021101"/>
                      </a:ext>
                    </a:extLst>
                  </a:tr>
                  <a:tr h="32899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Inkrement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119231" t="-476923" r="-1282" b="-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6630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D5838F5-8F6E-154F-B118-035D49C6E55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dirty="0"/>
                  <a:t>Wie viele Operationen hat das Programm als Funktion der Eingabelänge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? 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D5838F5-8F6E-154F-B118-035D49C6E5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7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ADAEA74-6743-DA22-1301-E19449815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2-Summen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447164-C435-1B2E-92FA-A3265EAE9D97}"/>
                  </a:ext>
                </a:extLst>
              </p:cNvPr>
              <p:cNvSpPr txBox="1"/>
              <p:nvPr/>
            </p:nvSpPr>
            <p:spPr bwMode="gray">
              <a:xfrm>
                <a:off x="5508104" y="1574792"/>
                <a:ext cx="3024336" cy="6641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+⋯+1=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de-DE" sz="1200" dirty="0" err="1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447164-C435-1B2E-92FA-A3265EAE9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508104" y="1574792"/>
                <a:ext cx="3024336" cy="6641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F9677E-D5EB-C4E7-5A50-B3DC289AB76D}"/>
                  </a:ext>
                </a:extLst>
              </p:cNvPr>
              <p:cNvSpPr txBox="1"/>
              <p:nvPr/>
            </p:nvSpPr>
            <p:spPr bwMode="gray">
              <a:xfrm>
                <a:off x="5508104" y="2064286"/>
                <a:ext cx="3024336" cy="6641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+⋯+0=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de-DE" sz="1200" dirty="0" err="1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F9677E-D5EB-C4E7-5A50-B3DC289AB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508104" y="2064286"/>
                <a:ext cx="3024336" cy="6641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8316887-5F64-DB99-0E44-FA54BAC89D23}"/>
              </a:ext>
            </a:extLst>
          </p:cNvPr>
          <p:cNvSpPr txBox="1"/>
          <p:nvPr/>
        </p:nvSpPr>
        <p:spPr bwMode="gray">
          <a:xfrm>
            <a:off x="4283968" y="1787419"/>
            <a:ext cx="1232021" cy="2388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00" dirty="0">
                <a:solidFill>
                  <a:srgbClr val="C00000"/>
                </a:solidFill>
              </a:rPr>
              <a:t>Kleiner-Vergleich</a:t>
            </a:r>
            <a:endParaRPr lang="de-DE" sz="10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B2BA34-6E55-9B7D-D84D-68A01A99CAD1}"/>
              </a:ext>
            </a:extLst>
          </p:cNvPr>
          <p:cNvSpPr txBox="1"/>
          <p:nvPr/>
        </p:nvSpPr>
        <p:spPr bwMode="gray">
          <a:xfrm>
            <a:off x="4283968" y="2280916"/>
            <a:ext cx="1232021" cy="2388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00" dirty="0">
                <a:solidFill>
                  <a:srgbClr val="C00000"/>
                </a:solidFill>
              </a:rPr>
              <a:t>Gleichheits-Vergleich</a:t>
            </a:r>
            <a:endParaRPr lang="de-DE" sz="10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8FC4A0C-F810-4EF8-B492-A4A73741BF7C}"/>
              </a:ext>
            </a:extLst>
          </p:cNvPr>
          <p:cNvCxnSpPr>
            <a:cxnSpLocks/>
          </p:cNvCxnSpPr>
          <p:nvPr/>
        </p:nvCxnSpPr>
        <p:spPr bwMode="gray">
          <a:xfrm flipH="1">
            <a:off x="4875828" y="4495580"/>
            <a:ext cx="560268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6886F3F-5DBE-2FA7-4A8A-769710FC116E}"/>
              </a:ext>
            </a:extLst>
          </p:cNvPr>
          <p:cNvSpPr txBox="1"/>
          <p:nvPr/>
        </p:nvSpPr>
        <p:spPr bwMode="gray">
          <a:xfrm>
            <a:off x="5508104" y="4364590"/>
            <a:ext cx="2395599" cy="26197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00" dirty="0">
                <a:solidFill>
                  <a:srgbClr val="C00000"/>
                </a:solidFill>
              </a:rPr>
              <a:t>Dominante Operation!</a:t>
            </a:r>
            <a:endParaRPr lang="de-DE" sz="10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E880AA9-7F77-2DAA-EA7B-B85C3D6CD1AB}"/>
              </a:ext>
            </a:extLst>
          </p:cNvPr>
          <p:cNvSpPr/>
          <p:nvPr/>
        </p:nvSpPr>
        <p:spPr bwMode="gray">
          <a:xfrm>
            <a:off x="521286" y="4384012"/>
            <a:ext cx="4354542" cy="251460"/>
          </a:xfrm>
          <a:prstGeom prst="roundRect">
            <a:avLst/>
          </a:prstGeom>
          <a:solidFill>
            <a:srgbClr val="C00000">
              <a:alpha val="20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70D311-8803-EC8A-01A3-9996D463A1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75656" y="1604640"/>
            <a:ext cx="2390097" cy="13527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57656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  <p:bldP spid="14" grpId="0"/>
      <p:bldP spid="20" grpId="0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7006804-B170-7599-A343-1DAE361B586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2196009"/>
              </a:xfrm>
            </p:spPr>
            <p:txBody>
              <a:bodyPr/>
              <a:lstStyle/>
              <a:p>
                <a:r>
                  <a:rPr lang="de-DE" dirty="0"/>
                  <a:t>Wir wollen die Laufzeit als Funktion der Eingabelänge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 schätzen</a:t>
                </a:r>
              </a:p>
              <a:p>
                <a:r>
                  <a:rPr lang="de-DE" b="1" dirty="0"/>
                  <a:t>Idee</a:t>
                </a:r>
                <a:r>
                  <a:rPr lang="de-DE" dirty="0"/>
                  <a:t>: Wir ignorieren alle Ausdrücke niedriger Ordnung/Potenz von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de-DE" dirty="0"/>
              </a:p>
              <a:p>
                <a:pPr lvl="1"/>
                <a:r>
                  <a:rPr lang="de-DE" sz="1200" b="1" dirty="0"/>
                  <a:t>Fall 1</a:t>
                </a:r>
                <a:r>
                  <a:rPr lang="de-DE" sz="1200" dirty="0"/>
                  <a:t>: 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200" b="1" dirty="0"/>
                  <a:t> </a:t>
                </a:r>
                <a:r>
                  <a:rPr lang="de-DE" sz="1200" dirty="0"/>
                  <a:t>ist groß: ignorierte Ausdrücke sind vernachlässigbar</a:t>
                </a:r>
              </a:p>
              <a:p>
                <a:pPr lvl="1"/>
                <a:r>
                  <a:rPr lang="de-DE" sz="1200" b="1" dirty="0"/>
                  <a:t>Fall 1</a:t>
                </a:r>
                <a:r>
                  <a:rPr lang="de-DE" sz="1200" dirty="0"/>
                  <a:t>: 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200" b="1" dirty="0"/>
                  <a:t> </a:t>
                </a:r>
                <a:r>
                  <a:rPr lang="de-DE" sz="1200" dirty="0"/>
                  <a:t>ist klein: die gesamte Laufzeit ist klein</a:t>
                </a:r>
                <a:endParaRPr lang="de-DE" dirty="0"/>
              </a:p>
              <a:p>
                <a:r>
                  <a:rPr lang="de-DE" b="1" dirty="0"/>
                  <a:t>Tilde-Notation</a:t>
                </a:r>
                <a:r>
                  <a:rPr lang="de-DE" dirty="0"/>
                  <a:t>. Für zwei Funktion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de-DE" dirty="0"/>
                  <a:t> bedeutet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de-DE" dirty="0"/>
                  <a:t>, dass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func>
                    </m:oMath>
                  </m:oMathPara>
                </a14:m>
                <a:endParaRPr lang="de-DE" dirty="0"/>
              </a:p>
              <a:p>
                <a:r>
                  <a:rPr lang="de-DE" b="1" dirty="0"/>
                  <a:t>Beispiele</a:t>
                </a:r>
                <a:r>
                  <a:rPr lang="de-DE" dirty="0"/>
                  <a:t>:</a:t>
                </a:r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7006804-B170-7599-A343-1DAE361B58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2196009"/>
              </a:xfrm>
              <a:blipFill>
                <a:blip r:embed="rId3"/>
                <a:stretch>
                  <a:fillRect t="-575" b="-287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D1D0C8B-F8AA-E2E6-5300-E31523E8A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Tilde-Notation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13F734-C538-C3CD-232E-82FAF18B892E}"/>
                  </a:ext>
                </a:extLst>
              </p:cNvPr>
              <p:cNvSpPr txBox="1"/>
              <p:nvPr/>
            </p:nvSpPr>
            <p:spPr bwMode="gray">
              <a:xfrm>
                <a:off x="1475656" y="3363838"/>
                <a:ext cx="1579586" cy="4392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+20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+16</m:t>
                      </m:r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13F734-C538-C3CD-232E-82FAF18B8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475656" y="3363838"/>
                <a:ext cx="1579586" cy="4392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3E116B-EC49-DAA3-3BAB-9FBB1CBD075F}"/>
                  </a:ext>
                </a:extLst>
              </p:cNvPr>
              <p:cNvSpPr txBox="1"/>
              <p:nvPr/>
            </p:nvSpPr>
            <p:spPr bwMode="gray">
              <a:xfrm>
                <a:off x="2915816" y="3363838"/>
                <a:ext cx="1080120" cy="4392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∼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3E116B-EC49-DAA3-3BAB-9FBB1CBD0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15816" y="3363838"/>
                <a:ext cx="1080120" cy="4392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950AB1-0569-096A-5C15-8225D7E86650}"/>
                  </a:ext>
                </a:extLst>
              </p:cNvPr>
              <p:cNvSpPr txBox="1"/>
              <p:nvPr/>
            </p:nvSpPr>
            <p:spPr bwMode="gray">
              <a:xfrm>
                <a:off x="1475656" y="3932465"/>
                <a:ext cx="1579586" cy="4392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+100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+56</m:t>
                      </m:r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950AB1-0569-096A-5C15-8225D7E86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475656" y="3932465"/>
                <a:ext cx="1579586" cy="4392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F5257F-49C7-8BBC-E6D3-E456F1FC617D}"/>
                  </a:ext>
                </a:extLst>
              </p:cNvPr>
              <p:cNvSpPr txBox="1"/>
              <p:nvPr/>
            </p:nvSpPr>
            <p:spPr bwMode="gray">
              <a:xfrm>
                <a:off x="2915816" y="3932465"/>
                <a:ext cx="1080120" cy="4392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∼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F5257F-49C7-8BBC-E6D3-E456F1FC6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15816" y="3932465"/>
                <a:ext cx="1080120" cy="43922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CD4CC2-40CD-37DC-BDC8-183DC5CDD543}"/>
                  </a:ext>
                </a:extLst>
              </p:cNvPr>
              <p:cNvSpPr txBox="1"/>
              <p:nvPr/>
            </p:nvSpPr>
            <p:spPr bwMode="gray">
              <a:xfrm>
                <a:off x="1475656" y="4504913"/>
                <a:ext cx="1579586" cy="4392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CD4CC2-40CD-37DC-BDC8-183DC5CDD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475656" y="4504913"/>
                <a:ext cx="1579586" cy="43922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51BE703-B2F6-015B-FD9A-3DF38EE9F43D}"/>
                  </a:ext>
                </a:extLst>
              </p:cNvPr>
              <p:cNvSpPr txBox="1"/>
              <p:nvPr/>
            </p:nvSpPr>
            <p:spPr bwMode="gray">
              <a:xfrm>
                <a:off x="2915816" y="4504913"/>
                <a:ext cx="1080120" cy="4392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∼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51BE703-B2F6-015B-FD9A-3DF38EE9F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15816" y="4504913"/>
                <a:ext cx="1080120" cy="43922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0" name="Group 179">
            <a:extLst>
              <a:ext uri="{FF2B5EF4-FFF2-40B4-BE49-F238E27FC236}">
                <a16:creationId xmlns:a16="http://schemas.microsoft.com/office/drawing/2014/main" id="{4EABA451-3E30-6A32-7632-318783BD9D81}"/>
              </a:ext>
            </a:extLst>
          </p:cNvPr>
          <p:cNvGrpSpPr/>
          <p:nvPr/>
        </p:nvGrpSpPr>
        <p:grpSpPr>
          <a:xfrm>
            <a:off x="6556428" y="3401921"/>
            <a:ext cx="2313323" cy="1542215"/>
            <a:chOff x="6556428" y="3401921"/>
            <a:chExt cx="2313323" cy="1542215"/>
          </a:xfrm>
        </p:grpSpPr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8C277D80-CBE1-0D8E-5561-C0D046E429DB}"/>
                </a:ext>
              </a:extLst>
            </p:cNvPr>
            <p:cNvSpPr/>
            <p:nvPr/>
          </p:nvSpPr>
          <p:spPr>
            <a:xfrm>
              <a:off x="6556428" y="3401921"/>
              <a:ext cx="2313323" cy="1542215"/>
            </a:xfrm>
            <a:custGeom>
              <a:avLst/>
              <a:gdLst>
                <a:gd name="connsiteX0" fmla="*/ 0 w 2313323"/>
                <a:gd name="connsiteY0" fmla="*/ 1542215 h 1542215"/>
                <a:gd name="connsiteX1" fmla="*/ 2313323 w 2313323"/>
                <a:gd name="connsiteY1" fmla="*/ 1542215 h 1542215"/>
                <a:gd name="connsiteX2" fmla="*/ 2313323 w 2313323"/>
                <a:gd name="connsiteY2" fmla="*/ 0 h 1542215"/>
                <a:gd name="connsiteX3" fmla="*/ 0 w 2313323"/>
                <a:gd name="connsiteY3" fmla="*/ 0 h 1542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3323" h="1542215">
                  <a:moveTo>
                    <a:pt x="0" y="1542215"/>
                  </a:moveTo>
                  <a:lnTo>
                    <a:pt x="2313323" y="1542215"/>
                  </a:lnTo>
                  <a:lnTo>
                    <a:pt x="23133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B3B6A318-036A-65F1-830A-9A562C44417C}"/>
                </a:ext>
              </a:extLst>
            </p:cNvPr>
            <p:cNvSpPr/>
            <p:nvPr/>
          </p:nvSpPr>
          <p:spPr>
            <a:xfrm>
              <a:off x="6886036" y="3447458"/>
              <a:ext cx="1938181" cy="1280439"/>
            </a:xfrm>
            <a:custGeom>
              <a:avLst/>
              <a:gdLst>
                <a:gd name="connsiteX0" fmla="*/ 0 w 1938181"/>
                <a:gd name="connsiteY0" fmla="*/ 1280439 h 1280439"/>
                <a:gd name="connsiteX1" fmla="*/ 1938181 w 1938181"/>
                <a:gd name="connsiteY1" fmla="*/ 1280439 h 1280439"/>
                <a:gd name="connsiteX2" fmla="*/ 1938181 w 1938181"/>
                <a:gd name="connsiteY2" fmla="*/ 0 h 1280439"/>
                <a:gd name="connsiteX3" fmla="*/ 0 w 1938181"/>
                <a:gd name="connsiteY3" fmla="*/ 0 h 128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8181" h="1280439">
                  <a:moveTo>
                    <a:pt x="0" y="1280439"/>
                  </a:moveTo>
                  <a:lnTo>
                    <a:pt x="1938181" y="1280439"/>
                  </a:lnTo>
                  <a:lnTo>
                    <a:pt x="19381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79D0AF9F-2E09-5670-950F-66A1F22A3DE1}"/>
                </a:ext>
              </a:extLst>
            </p:cNvPr>
            <p:cNvSpPr/>
            <p:nvPr/>
          </p:nvSpPr>
          <p:spPr>
            <a:xfrm>
              <a:off x="6940889" y="3447458"/>
              <a:ext cx="963" cy="1280439"/>
            </a:xfrm>
            <a:custGeom>
              <a:avLst/>
              <a:gdLst>
                <a:gd name="connsiteX0" fmla="*/ 0 w 963"/>
                <a:gd name="connsiteY0" fmla="*/ 1280439 h 1280439"/>
                <a:gd name="connsiteX1" fmla="*/ 0 w 963"/>
                <a:gd name="connsiteY1" fmla="*/ 0 h 128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3" h="1280439">
                  <a:moveTo>
                    <a:pt x="0" y="1280439"/>
                  </a:moveTo>
                  <a:lnTo>
                    <a:pt x="0" y="0"/>
                  </a:lnTo>
                </a:path>
              </a:pathLst>
            </a:custGeom>
            <a:noFill/>
            <a:ln w="1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005FA323-7E9D-6237-6064-3B55C4DC545C}"/>
                </a:ext>
              </a:extLst>
            </p:cNvPr>
            <p:cNvSpPr/>
            <p:nvPr/>
          </p:nvSpPr>
          <p:spPr>
            <a:xfrm>
              <a:off x="7398007" y="3447458"/>
              <a:ext cx="963" cy="1280439"/>
            </a:xfrm>
            <a:custGeom>
              <a:avLst/>
              <a:gdLst>
                <a:gd name="connsiteX0" fmla="*/ 0 w 963"/>
                <a:gd name="connsiteY0" fmla="*/ 1280439 h 1280439"/>
                <a:gd name="connsiteX1" fmla="*/ 0 w 963"/>
                <a:gd name="connsiteY1" fmla="*/ 0 h 128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3" h="1280439">
                  <a:moveTo>
                    <a:pt x="0" y="1280439"/>
                  </a:moveTo>
                  <a:lnTo>
                    <a:pt x="0" y="0"/>
                  </a:lnTo>
                </a:path>
              </a:pathLst>
            </a:custGeom>
            <a:noFill/>
            <a:ln w="1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77F98C17-6AD4-78C6-C294-FC152B85705C}"/>
                </a:ext>
              </a:extLst>
            </p:cNvPr>
            <p:cNvSpPr/>
            <p:nvPr/>
          </p:nvSpPr>
          <p:spPr>
            <a:xfrm>
              <a:off x="7855127" y="3447458"/>
              <a:ext cx="963" cy="1280439"/>
            </a:xfrm>
            <a:custGeom>
              <a:avLst/>
              <a:gdLst>
                <a:gd name="connsiteX0" fmla="*/ 0 w 963"/>
                <a:gd name="connsiteY0" fmla="*/ 1280439 h 1280439"/>
                <a:gd name="connsiteX1" fmla="*/ 0 w 963"/>
                <a:gd name="connsiteY1" fmla="*/ 0 h 128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3" h="1280439">
                  <a:moveTo>
                    <a:pt x="0" y="1280439"/>
                  </a:moveTo>
                  <a:lnTo>
                    <a:pt x="0" y="0"/>
                  </a:lnTo>
                </a:path>
              </a:pathLst>
            </a:custGeom>
            <a:noFill/>
            <a:ln w="1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45FCEFAA-E2E3-640E-5876-72FCC8253C76}"/>
                </a:ext>
              </a:extLst>
            </p:cNvPr>
            <p:cNvSpPr/>
            <p:nvPr/>
          </p:nvSpPr>
          <p:spPr>
            <a:xfrm>
              <a:off x="8312240" y="3447458"/>
              <a:ext cx="963" cy="1280439"/>
            </a:xfrm>
            <a:custGeom>
              <a:avLst/>
              <a:gdLst>
                <a:gd name="connsiteX0" fmla="*/ 0 w 963"/>
                <a:gd name="connsiteY0" fmla="*/ 1280439 h 1280439"/>
                <a:gd name="connsiteX1" fmla="*/ 0 w 963"/>
                <a:gd name="connsiteY1" fmla="*/ 0 h 128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3" h="1280439">
                  <a:moveTo>
                    <a:pt x="0" y="1280439"/>
                  </a:moveTo>
                  <a:lnTo>
                    <a:pt x="0" y="0"/>
                  </a:lnTo>
                </a:path>
              </a:pathLst>
            </a:custGeom>
            <a:noFill/>
            <a:ln w="1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E4F91CC6-FC4C-7322-2E1D-30E8186F3B60}"/>
                </a:ext>
              </a:extLst>
            </p:cNvPr>
            <p:cNvSpPr/>
            <p:nvPr/>
          </p:nvSpPr>
          <p:spPr>
            <a:xfrm>
              <a:off x="8769362" y="3447458"/>
              <a:ext cx="963" cy="1280439"/>
            </a:xfrm>
            <a:custGeom>
              <a:avLst/>
              <a:gdLst>
                <a:gd name="connsiteX0" fmla="*/ 0 w 963"/>
                <a:gd name="connsiteY0" fmla="*/ 1280439 h 1280439"/>
                <a:gd name="connsiteX1" fmla="*/ 0 w 963"/>
                <a:gd name="connsiteY1" fmla="*/ 0 h 128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3" h="1280439">
                  <a:moveTo>
                    <a:pt x="0" y="1280439"/>
                  </a:moveTo>
                  <a:lnTo>
                    <a:pt x="0" y="0"/>
                  </a:lnTo>
                </a:path>
              </a:pathLst>
            </a:custGeom>
            <a:noFill/>
            <a:ln w="1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8A34463D-1138-FDED-BE19-485A8B9E98A2}"/>
                </a:ext>
              </a:extLst>
            </p:cNvPr>
            <p:cNvSpPr/>
            <p:nvPr/>
          </p:nvSpPr>
          <p:spPr>
            <a:xfrm>
              <a:off x="6886036" y="4727898"/>
              <a:ext cx="1938181" cy="963"/>
            </a:xfrm>
            <a:custGeom>
              <a:avLst/>
              <a:gdLst>
                <a:gd name="connsiteX0" fmla="*/ 0 w 1938181"/>
                <a:gd name="connsiteY0" fmla="*/ 0 h 963"/>
                <a:gd name="connsiteX1" fmla="*/ 1938181 w 1938181"/>
                <a:gd name="connsiteY1" fmla="*/ 0 h 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8181" h="963">
                  <a:moveTo>
                    <a:pt x="0" y="0"/>
                  </a:moveTo>
                  <a:lnTo>
                    <a:pt x="1938181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D66E9DE1-D594-BAAC-DE00-DD2F98A53F0B}"/>
                </a:ext>
              </a:extLst>
            </p:cNvPr>
            <p:cNvSpPr/>
            <p:nvPr/>
          </p:nvSpPr>
          <p:spPr>
            <a:xfrm>
              <a:off x="6940889" y="4709680"/>
              <a:ext cx="963" cy="18217"/>
            </a:xfrm>
            <a:custGeom>
              <a:avLst/>
              <a:gdLst>
                <a:gd name="connsiteX0" fmla="*/ 0 w 963"/>
                <a:gd name="connsiteY0" fmla="*/ 18217 h 18217"/>
                <a:gd name="connsiteX1" fmla="*/ 0 w 963"/>
                <a:gd name="connsiteY1" fmla="*/ 0 h 1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3" h="18217">
                  <a:moveTo>
                    <a:pt x="0" y="18217"/>
                  </a:moveTo>
                  <a:lnTo>
                    <a:pt x="0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A8F40A41-DE5A-BC2F-AAD4-7A1A9C1502F8}"/>
                </a:ext>
              </a:extLst>
            </p:cNvPr>
            <p:cNvSpPr/>
            <p:nvPr/>
          </p:nvSpPr>
          <p:spPr>
            <a:xfrm>
              <a:off x="7398007" y="4709680"/>
              <a:ext cx="963" cy="18217"/>
            </a:xfrm>
            <a:custGeom>
              <a:avLst/>
              <a:gdLst>
                <a:gd name="connsiteX0" fmla="*/ 0 w 963"/>
                <a:gd name="connsiteY0" fmla="*/ 18217 h 18217"/>
                <a:gd name="connsiteX1" fmla="*/ 0 w 963"/>
                <a:gd name="connsiteY1" fmla="*/ 0 h 1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3" h="18217">
                  <a:moveTo>
                    <a:pt x="0" y="18217"/>
                  </a:moveTo>
                  <a:lnTo>
                    <a:pt x="0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2F1CC9B8-3D25-AD80-BF96-F3DFBB089CFF}"/>
                </a:ext>
              </a:extLst>
            </p:cNvPr>
            <p:cNvSpPr/>
            <p:nvPr/>
          </p:nvSpPr>
          <p:spPr>
            <a:xfrm>
              <a:off x="7855127" y="4709680"/>
              <a:ext cx="963" cy="18217"/>
            </a:xfrm>
            <a:custGeom>
              <a:avLst/>
              <a:gdLst>
                <a:gd name="connsiteX0" fmla="*/ 0 w 963"/>
                <a:gd name="connsiteY0" fmla="*/ 18217 h 18217"/>
                <a:gd name="connsiteX1" fmla="*/ 0 w 963"/>
                <a:gd name="connsiteY1" fmla="*/ 0 h 1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3" h="18217">
                  <a:moveTo>
                    <a:pt x="0" y="18217"/>
                  </a:moveTo>
                  <a:lnTo>
                    <a:pt x="0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3AD30AEC-793C-02D8-417D-DF878457377D}"/>
                </a:ext>
              </a:extLst>
            </p:cNvPr>
            <p:cNvSpPr/>
            <p:nvPr/>
          </p:nvSpPr>
          <p:spPr>
            <a:xfrm>
              <a:off x="8312240" y="4709680"/>
              <a:ext cx="963" cy="18217"/>
            </a:xfrm>
            <a:custGeom>
              <a:avLst/>
              <a:gdLst>
                <a:gd name="connsiteX0" fmla="*/ 0 w 963"/>
                <a:gd name="connsiteY0" fmla="*/ 18217 h 18217"/>
                <a:gd name="connsiteX1" fmla="*/ 0 w 963"/>
                <a:gd name="connsiteY1" fmla="*/ 0 h 1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3" h="18217">
                  <a:moveTo>
                    <a:pt x="0" y="18217"/>
                  </a:moveTo>
                  <a:lnTo>
                    <a:pt x="0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70DF025E-52E7-31B8-B383-C6A1D8D7D87A}"/>
                </a:ext>
              </a:extLst>
            </p:cNvPr>
            <p:cNvSpPr/>
            <p:nvPr/>
          </p:nvSpPr>
          <p:spPr>
            <a:xfrm>
              <a:off x="8769362" y="4709680"/>
              <a:ext cx="963" cy="18217"/>
            </a:xfrm>
            <a:custGeom>
              <a:avLst/>
              <a:gdLst>
                <a:gd name="connsiteX0" fmla="*/ 0 w 963"/>
                <a:gd name="connsiteY0" fmla="*/ 18217 h 18217"/>
                <a:gd name="connsiteX1" fmla="*/ 0 w 963"/>
                <a:gd name="connsiteY1" fmla="*/ 0 h 1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3" h="18217">
                  <a:moveTo>
                    <a:pt x="0" y="18217"/>
                  </a:moveTo>
                  <a:lnTo>
                    <a:pt x="0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7FF2130B-EED4-F47E-CAFA-9C923BF7615C}"/>
                </a:ext>
              </a:extLst>
            </p:cNvPr>
            <p:cNvSpPr/>
            <p:nvPr/>
          </p:nvSpPr>
          <p:spPr>
            <a:xfrm>
              <a:off x="6897060" y="4760978"/>
              <a:ext cx="34711" cy="58295"/>
            </a:xfrm>
            <a:custGeom>
              <a:avLst/>
              <a:gdLst>
                <a:gd name="connsiteX0" fmla="*/ 1132 w 34711"/>
                <a:gd name="connsiteY0" fmla="*/ 51655 h 58295"/>
                <a:gd name="connsiteX1" fmla="*/ 14017 w 34711"/>
                <a:gd name="connsiteY1" fmla="*/ 51655 h 58295"/>
                <a:gd name="connsiteX2" fmla="*/ 14017 w 34711"/>
                <a:gd name="connsiteY2" fmla="*/ 7181 h 58295"/>
                <a:gd name="connsiteX3" fmla="*/ 0 w 34711"/>
                <a:gd name="connsiteY3" fmla="*/ 9995 h 58295"/>
                <a:gd name="connsiteX4" fmla="*/ 0 w 34711"/>
                <a:gd name="connsiteY4" fmla="*/ 2815 h 58295"/>
                <a:gd name="connsiteX5" fmla="*/ 13939 w 34711"/>
                <a:gd name="connsiteY5" fmla="*/ 0 h 58295"/>
                <a:gd name="connsiteX6" fmla="*/ 21826 w 34711"/>
                <a:gd name="connsiteY6" fmla="*/ 0 h 58295"/>
                <a:gd name="connsiteX7" fmla="*/ 21826 w 34711"/>
                <a:gd name="connsiteY7" fmla="*/ 51655 h 58295"/>
                <a:gd name="connsiteX8" fmla="*/ 34711 w 34711"/>
                <a:gd name="connsiteY8" fmla="*/ 51655 h 58295"/>
                <a:gd name="connsiteX9" fmla="*/ 34711 w 34711"/>
                <a:gd name="connsiteY9" fmla="*/ 58296 h 58295"/>
                <a:gd name="connsiteX10" fmla="*/ 1132 w 34711"/>
                <a:gd name="connsiteY10" fmla="*/ 58296 h 58295"/>
                <a:gd name="connsiteX11" fmla="*/ 1132 w 34711"/>
                <a:gd name="connsiteY11" fmla="*/ 51655 h 5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711" h="58295">
                  <a:moveTo>
                    <a:pt x="1132" y="51655"/>
                  </a:moveTo>
                  <a:lnTo>
                    <a:pt x="14017" y="51655"/>
                  </a:lnTo>
                  <a:lnTo>
                    <a:pt x="14017" y="7181"/>
                  </a:lnTo>
                  <a:lnTo>
                    <a:pt x="0" y="9995"/>
                  </a:lnTo>
                  <a:lnTo>
                    <a:pt x="0" y="2815"/>
                  </a:lnTo>
                  <a:lnTo>
                    <a:pt x="13939" y="0"/>
                  </a:lnTo>
                  <a:lnTo>
                    <a:pt x="21826" y="0"/>
                  </a:lnTo>
                  <a:lnTo>
                    <a:pt x="21826" y="51655"/>
                  </a:lnTo>
                  <a:lnTo>
                    <a:pt x="34711" y="51655"/>
                  </a:lnTo>
                  <a:lnTo>
                    <a:pt x="34711" y="58296"/>
                  </a:lnTo>
                  <a:lnTo>
                    <a:pt x="1132" y="58296"/>
                  </a:lnTo>
                  <a:lnTo>
                    <a:pt x="1132" y="51655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9039ADEE-1C03-E93F-EEF2-F5DB243EF875}"/>
                </a:ext>
              </a:extLst>
            </p:cNvPr>
            <p:cNvSpPr/>
            <p:nvPr/>
          </p:nvSpPr>
          <p:spPr>
            <a:xfrm>
              <a:off x="6944423" y="4759928"/>
              <a:ext cx="40295" cy="60474"/>
            </a:xfrm>
            <a:custGeom>
              <a:avLst/>
              <a:gdLst>
                <a:gd name="connsiteX0" fmla="*/ 20148 w 40295"/>
                <a:gd name="connsiteY0" fmla="*/ 6246 h 60474"/>
                <a:gd name="connsiteX1" fmla="*/ 10972 w 40295"/>
                <a:gd name="connsiteY1" fmla="*/ 12261 h 60474"/>
                <a:gd name="connsiteX2" fmla="*/ 7926 w 40295"/>
                <a:gd name="connsiteY2" fmla="*/ 30256 h 60474"/>
                <a:gd name="connsiteX3" fmla="*/ 10972 w 40295"/>
                <a:gd name="connsiteY3" fmla="*/ 48262 h 60474"/>
                <a:gd name="connsiteX4" fmla="*/ 20148 w 40295"/>
                <a:gd name="connsiteY4" fmla="*/ 54228 h 60474"/>
                <a:gd name="connsiteX5" fmla="*/ 29323 w 40295"/>
                <a:gd name="connsiteY5" fmla="*/ 48262 h 60474"/>
                <a:gd name="connsiteX6" fmla="*/ 32409 w 40295"/>
                <a:gd name="connsiteY6" fmla="*/ 30256 h 60474"/>
                <a:gd name="connsiteX7" fmla="*/ 29323 w 40295"/>
                <a:gd name="connsiteY7" fmla="*/ 12261 h 60474"/>
                <a:gd name="connsiteX8" fmla="*/ 20148 w 40295"/>
                <a:gd name="connsiteY8" fmla="*/ 6246 h 60474"/>
                <a:gd name="connsiteX9" fmla="*/ 20148 w 40295"/>
                <a:gd name="connsiteY9" fmla="*/ 0 h 60474"/>
                <a:gd name="connsiteX10" fmla="*/ 35103 w 40295"/>
                <a:gd name="connsiteY10" fmla="*/ 7769 h 60474"/>
                <a:gd name="connsiteX11" fmla="*/ 40295 w 40295"/>
                <a:gd name="connsiteY11" fmla="*/ 30256 h 60474"/>
                <a:gd name="connsiteX12" fmla="*/ 35103 w 40295"/>
                <a:gd name="connsiteY12" fmla="*/ 52744 h 60474"/>
                <a:gd name="connsiteX13" fmla="*/ 20148 w 40295"/>
                <a:gd name="connsiteY13" fmla="*/ 60474 h 60474"/>
                <a:gd name="connsiteX14" fmla="*/ 5154 w 40295"/>
                <a:gd name="connsiteY14" fmla="*/ 52744 h 60474"/>
                <a:gd name="connsiteX15" fmla="*/ 0 w 40295"/>
                <a:gd name="connsiteY15" fmla="*/ 30256 h 60474"/>
                <a:gd name="connsiteX16" fmla="*/ 5154 w 40295"/>
                <a:gd name="connsiteY16" fmla="*/ 7769 h 60474"/>
                <a:gd name="connsiteX17" fmla="*/ 20148 w 40295"/>
                <a:gd name="connsiteY17" fmla="*/ 0 h 60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95" h="60474">
                  <a:moveTo>
                    <a:pt x="20148" y="6246"/>
                  </a:moveTo>
                  <a:cubicBezTo>
                    <a:pt x="16087" y="6246"/>
                    <a:pt x="13028" y="8251"/>
                    <a:pt x="10972" y="12261"/>
                  </a:cubicBezTo>
                  <a:cubicBezTo>
                    <a:pt x="8941" y="16241"/>
                    <a:pt x="7926" y="22237"/>
                    <a:pt x="7926" y="30256"/>
                  </a:cubicBezTo>
                  <a:cubicBezTo>
                    <a:pt x="7926" y="38247"/>
                    <a:pt x="8941" y="44252"/>
                    <a:pt x="10972" y="48262"/>
                  </a:cubicBezTo>
                  <a:cubicBezTo>
                    <a:pt x="13028" y="52242"/>
                    <a:pt x="16087" y="54228"/>
                    <a:pt x="20148" y="54228"/>
                  </a:cubicBezTo>
                  <a:cubicBezTo>
                    <a:pt x="24235" y="54228"/>
                    <a:pt x="27293" y="52242"/>
                    <a:pt x="29323" y="48262"/>
                  </a:cubicBezTo>
                  <a:cubicBezTo>
                    <a:pt x="31380" y="44252"/>
                    <a:pt x="32409" y="38247"/>
                    <a:pt x="32409" y="30256"/>
                  </a:cubicBezTo>
                  <a:cubicBezTo>
                    <a:pt x="32409" y="22237"/>
                    <a:pt x="31380" y="16241"/>
                    <a:pt x="29323" y="12261"/>
                  </a:cubicBezTo>
                  <a:cubicBezTo>
                    <a:pt x="27293" y="8251"/>
                    <a:pt x="24235" y="6246"/>
                    <a:pt x="20148" y="6246"/>
                  </a:cubicBezTo>
                  <a:moveTo>
                    <a:pt x="20148" y="0"/>
                  </a:moveTo>
                  <a:cubicBezTo>
                    <a:pt x="26682" y="0"/>
                    <a:pt x="31666" y="2593"/>
                    <a:pt x="35103" y="7769"/>
                  </a:cubicBezTo>
                  <a:cubicBezTo>
                    <a:pt x="38564" y="12926"/>
                    <a:pt x="40295" y="20415"/>
                    <a:pt x="40295" y="30256"/>
                  </a:cubicBezTo>
                  <a:cubicBezTo>
                    <a:pt x="40295" y="40069"/>
                    <a:pt x="38564" y="47568"/>
                    <a:pt x="35103" y="52744"/>
                  </a:cubicBezTo>
                  <a:cubicBezTo>
                    <a:pt x="31666" y="57900"/>
                    <a:pt x="26682" y="60474"/>
                    <a:pt x="20148" y="60474"/>
                  </a:cubicBezTo>
                  <a:cubicBezTo>
                    <a:pt x="13614" y="60474"/>
                    <a:pt x="8616" y="57900"/>
                    <a:pt x="5154" y="52744"/>
                  </a:cubicBezTo>
                  <a:cubicBezTo>
                    <a:pt x="1718" y="47568"/>
                    <a:pt x="0" y="40069"/>
                    <a:pt x="0" y="30256"/>
                  </a:cubicBezTo>
                  <a:cubicBezTo>
                    <a:pt x="0" y="20415"/>
                    <a:pt x="1718" y="12926"/>
                    <a:pt x="5154" y="7769"/>
                  </a:cubicBezTo>
                  <a:cubicBezTo>
                    <a:pt x="8616" y="2593"/>
                    <a:pt x="13614" y="0"/>
                    <a:pt x="20148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E5701235-6CC2-8207-6511-02E0FF583D66}"/>
                </a:ext>
              </a:extLst>
            </p:cNvPr>
            <p:cNvSpPr/>
            <p:nvPr/>
          </p:nvSpPr>
          <p:spPr>
            <a:xfrm>
              <a:off x="7352713" y="4759928"/>
              <a:ext cx="37016" cy="59346"/>
            </a:xfrm>
            <a:custGeom>
              <a:avLst/>
              <a:gdLst>
                <a:gd name="connsiteX0" fmla="*/ 9489 w 37016"/>
                <a:gd name="connsiteY0" fmla="*/ 52705 h 59346"/>
                <a:gd name="connsiteX1" fmla="*/ 37016 w 37016"/>
                <a:gd name="connsiteY1" fmla="*/ 52705 h 59346"/>
                <a:gd name="connsiteX2" fmla="*/ 37016 w 37016"/>
                <a:gd name="connsiteY2" fmla="*/ 59346 h 59346"/>
                <a:gd name="connsiteX3" fmla="*/ 0 w 37016"/>
                <a:gd name="connsiteY3" fmla="*/ 59346 h 59346"/>
                <a:gd name="connsiteX4" fmla="*/ 0 w 37016"/>
                <a:gd name="connsiteY4" fmla="*/ 52705 h 59346"/>
                <a:gd name="connsiteX5" fmla="*/ 12222 w 37016"/>
                <a:gd name="connsiteY5" fmla="*/ 40252 h 59346"/>
                <a:gd name="connsiteX6" fmla="*/ 21983 w 37016"/>
                <a:gd name="connsiteY6" fmla="*/ 30141 h 59346"/>
                <a:gd name="connsiteX7" fmla="*/ 27255 w 37016"/>
                <a:gd name="connsiteY7" fmla="*/ 22960 h 59346"/>
                <a:gd name="connsiteX8" fmla="*/ 28778 w 37016"/>
                <a:gd name="connsiteY8" fmla="*/ 17138 h 59346"/>
                <a:gd name="connsiteX9" fmla="*/ 25498 w 37016"/>
                <a:gd name="connsiteY9" fmla="*/ 9562 h 59346"/>
                <a:gd name="connsiteX10" fmla="*/ 17024 w 37016"/>
                <a:gd name="connsiteY10" fmla="*/ 6632 h 59346"/>
                <a:gd name="connsiteX11" fmla="*/ 9176 w 37016"/>
                <a:gd name="connsiteY11" fmla="*/ 7923 h 59346"/>
                <a:gd name="connsiteX12" fmla="*/ 390 w 37016"/>
                <a:gd name="connsiteY12" fmla="*/ 11827 h 59346"/>
                <a:gd name="connsiteX13" fmla="*/ 390 w 37016"/>
                <a:gd name="connsiteY13" fmla="*/ 3865 h 59346"/>
                <a:gd name="connsiteX14" fmla="*/ 9294 w 37016"/>
                <a:gd name="connsiteY14" fmla="*/ 974 h 59346"/>
                <a:gd name="connsiteX15" fmla="*/ 16868 w 37016"/>
                <a:gd name="connsiteY15" fmla="*/ 0 h 59346"/>
                <a:gd name="connsiteX16" fmla="*/ 31316 w 37016"/>
                <a:gd name="connsiteY16" fmla="*/ 4530 h 59346"/>
                <a:gd name="connsiteX17" fmla="*/ 36704 w 37016"/>
                <a:gd name="connsiteY17" fmla="*/ 16627 h 59346"/>
                <a:gd name="connsiteX18" fmla="*/ 35337 w 37016"/>
                <a:gd name="connsiteY18" fmla="*/ 23461 h 59346"/>
                <a:gd name="connsiteX19" fmla="*/ 30456 w 37016"/>
                <a:gd name="connsiteY19" fmla="*/ 31037 h 59346"/>
                <a:gd name="connsiteX20" fmla="*/ 24248 w 37016"/>
                <a:gd name="connsiteY20" fmla="*/ 37601 h 59346"/>
                <a:gd name="connsiteX21" fmla="*/ 9489 w 37016"/>
                <a:gd name="connsiteY21" fmla="*/ 52705 h 5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016" h="59346">
                  <a:moveTo>
                    <a:pt x="9489" y="52705"/>
                  </a:moveTo>
                  <a:lnTo>
                    <a:pt x="37016" y="52705"/>
                  </a:lnTo>
                  <a:lnTo>
                    <a:pt x="37016" y="59346"/>
                  </a:lnTo>
                  <a:lnTo>
                    <a:pt x="0" y="59346"/>
                  </a:lnTo>
                  <a:lnTo>
                    <a:pt x="0" y="52705"/>
                  </a:lnTo>
                  <a:cubicBezTo>
                    <a:pt x="2994" y="49611"/>
                    <a:pt x="7068" y="45457"/>
                    <a:pt x="12222" y="40252"/>
                  </a:cubicBezTo>
                  <a:cubicBezTo>
                    <a:pt x="17402" y="35018"/>
                    <a:pt x="20656" y="31654"/>
                    <a:pt x="21983" y="30141"/>
                  </a:cubicBezTo>
                  <a:cubicBezTo>
                    <a:pt x="24508" y="27297"/>
                    <a:pt x="26265" y="24907"/>
                    <a:pt x="27255" y="22960"/>
                  </a:cubicBezTo>
                  <a:cubicBezTo>
                    <a:pt x="28270" y="20984"/>
                    <a:pt x="28778" y="19037"/>
                    <a:pt x="28778" y="17138"/>
                  </a:cubicBezTo>
                  <a:cubicBezTo>
                    <a:pt x="28778" y="14044"/>
                    <a:pt x="27685" y="11518"/>
                    <a:pt x="25498" y="9562"/>
                  </a:cubicBezTo>
                  <a:cubicBezTo>
                    <a:pt x="23338" y="7605"/>
                    <a:pt x="20512" y="6632"/>
                    <a:pt x="17024" y="6632"/>
                  </a:cubicBezTo>
                  <a:cubicBezTo>
                    <a:pt x="14552" y="6632"/>
                    <a:pt x="11936" y="7065"/>
                    <a:pt x="9176" y="7923"/>
                  </a:cubicBezTo>
                  <a:cubicBezTo>
                    <a:pt x="6444" y="8781"/>
                    <a:pt x="3514" y="10082"/>
                    <a:pt x="390" y="11827"/>
                  </a:cubicBezTo>
                  <a:lnTo>
                    <a:pt x="390" y="3865"/>
                  </a:lnTo>
                  <a:cubicBezTo>
                    <a:pt x="3566" y="2583"/>
                    <a:pt x="6534" y="1619"/>
                    <a:pt x="9294" y="974"/>
                  </a:cubicBezTo>
                  <a:cubicBezTo>
                    <a:pt x="12053" y="328"/>
                    <a:pt x="14578" y="0"/>
                    <a:pt x="16868" y="0"/>
                  </a:cubicBezTo>
                  <a:cubicBezTo>
                    <a:pt x="22907" y="0"/>
                    <a:pt x="27723" y="1513"/>
                    <a:pt x="31316" y="4530"/>
                  </a:cubicBezTo>
                  <a:cubicBezTo>
                    <a:pt x="34908" y="7547"/>
                    <a:pt x="36704" y="11576"/>
                    <a:pt x="36704" y="16627"/>
                  </a:cubicBezTo>
                  <a:cubicBezTo>
                    <a:pt x="36704" y="19027"/>
                    <a:pt x="36248" y="21302"/>
                    <a:pt x="35337" y="23461"/>
                  </a:cubicBezTo>
                  <a:cubicBezTo>
                    <a:pt x="34452" y="25591"/>
                    <a:pt x="32825" y="28117"/>
                    <a:pt x="30456" y="31037"/>
                  </a:cubicBezTo>
                  <a:cubicBezTo>
                    <a:pt x="29805" y="31799"/>
                    <a:pt x="27737" y="33987"/>
                    <a:pt x="24248" y="37601"/>
                  </a:cubicBezTo>
                  <a:cubicBezTo>
                    <a:pt x="20760" y="41196"/>
                    <a:pt x="15840" y="46228"/>
                    <a:pt x="9489" y="52705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5AF7D652-5429-4CF9-3D59-F8DE24A381C1}"/>
                </a:ext>
              </a:extLst>
            </p:cNvPr>
            <p:cNvSpPr/>
            <p:nvPr/>
          </p:nvSpPr>
          <p:spPr>
            <a:xfrm>
              <a:off x="7403004" y="4759928"/>
              <a:ext cx="40295" cy="60474"/>
            </a:xfrm>
            <a:custGeom>
              <a:avLst/>
              <a:gdLst>
                <a:gd name="connsiteX0" fmla="*/ 20148 w 40295"/>
                <a:gd name="connsiteY0" fmla="*/ 6246 h 60474"/>
                <a:gd name="connsiteX1" fmla="*/ 10972 w 40295"/>
                <a:gd name="connsiteY1" fmla="*/ 12261 h 60474"/>
                <a:gd name="connsiteX2" fmla="*/ 7926 w 40295"/>
                <a:gd name="connsiteY2" fmla="*/ 30256 h 60474"/>
                <a:gd name="connsiteX3" fmla="*/ 10972 w 40295"/>
                <a:gd name="connsiteY3" fmla="*/ 48262 h 60474"/>
                <a:gd name="connsiteX4" fmla="*/ 20148 w 40295"/>
                <a:gd name="connsiteY4" fmla="*/ 54228 h 60474"/>
                <a:gd name="connsiteX5" fmla="*/ 29323 w 40295"/>
                <a:gd name="connsiteY5" fmla="*/ 48262 h 60474"/>
                <a:gd name="connsiteX6" fmla="*/ 32409 w 40295"/>
                <a:gd name="connsiteY6" fmla="*/ 30256 h 60474"/>
                <a:gd name="connsiteX7" fmla="*/ 29323 w 40295"/>
                <a:gd name="connsiteY7" fmla="*/ 12261 h 60474"/>
                <a:gd name="connsiteX8" fmla="*/ 20148 w 40295"/>
                <a:gd name="connsiteY8" fmla="*/ 6246 h 60474"/>
                <a:gd name="connsiteX9" fmla="*/ 20148 w 40295"/>
                <a:gd name="connsiteY9" fmla="*/ 0 h 60474"/>
                <a:gd name="connsiteX10" fmla="*/ 35103 w 40295"/>
                <a:gd name="connsiteY10" fmla="*/ 7769 h 60474"/>
                <a:gd name="connsiteX11" fmla="*/ 40295 w 40295"/>
                <a:gd name="connsiteY11" fmla="*/ 30256 h 60474"/>
                <a:gd name="connsiteX12" fmla="*/ 35103 w 40295"/>
                <a:gd name="connsiteY12" fmla="*/ 52744 h 60474"/>
                <a:gd name="connsiteX13" fmla="*/ 20148 w 40295"/>
                <a:gd name="connsiteY13" fmla="*/ 60474 h 60474"/>
                <a:gd name="connsiteX14" fmla="*/ 5154 w 40295"/>
                <a:gd name="connsiteY14" fmla="*/ 52744 h 60474"/>
                <a:gd name="connsiteX15" fmla="*/ 0 w 40295"/>
                <a:gd name="connsiteY15" fmla="*/ 30256 h 60474"/>
                <a:gd name="connsiteX16" fmla="*/ 5154 w 40295"/>
                <a:gd name="connsiteY16" fmla="*/ 7769 h 60474"/>
                <a:gd name="connsiteX17" fmla="*/ 20148 w 40295"/>
                <a:gd name="connsiteY17" fmla="*/ 0 h 60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95" h="60474">
                  <a:moveTo>
                    <a:pt x="20148" y="6246"/>
                  </a:moveTo>
                  <a:cubicBezTo>
                    <a:pt x="16087" y="6246"/>
                    <a:pt x="13028" y="8251"/>
                    <a:pt x="10972" y="12261"/>
                  </a:cubicBezTo>
                  <a:cubicBezTo>
                    <a:pt x="8941" y="16241"/>
                    <a:pt x="7926" y="22237"/>
                    <a:pt x="7926" y="30256"/>
                  </a:cubicBezTo>
                  <a:cubicBezTo>
                    <a:pt x="7926" y="38247"/>
                    <a:pt x="8941" y="44252"/>
                    <a:pt x="10972" y="48262"/>
                  </a:cubicBezTo>
                  <a:cubicBezTo>
                    <a:pt x="13028" y="52242"/>
                    <a:pt x="16087" y="54228"/>
                    <a:pt x="20148" y="54228"/>
                  </a:cubicBezTo>
                  <a:cubicBezTo>
                    <a:pt x="24235" y="54228"/>
                    <a:pt x="27293" y="52242"/>
                    <a:pt x="29323" y="48262"/>
                  </a:cubicBezTo>
                  <a:cubicBezTo>
                    <a:pt x="31380" y="44252"/>
                    <a:pt x="32409" y="38247"/>
                    <a:pt x="32409" y="30256"/>
                  </a:cubicBezTo>
                  <a:cubicBezTo>
                    <a:pt x="32409" y="22237"/>
                    <a:pt x="31380" y="16241"/>
                    <a:pt x="29323" y="12261"/>
                  </a:cubicBezTo>
                  <a:cubicBezTo>
                    <a:pt x="27293" y="8251"/>
                    <a:pt x="24235" y="6246"/>
                    <a:pt x="20148" y="6246"/>
                  </a:cubicBezTo>
                  <a:moveTo>
                    <a:pt x="20148" y="0"/>
                  </a:moveTo>
                  <a:cubicBezTo>
                    <a:pt x="26681" y="0"/>
                    <a:pt x="31667" y="2593"/>
                    <a:pt x="35103" y="7769"/>
                  </a:cubicBezTo>
                  <a:cubicBezTo>
                    <a:pt x="38564" y="12926"/>
                    <a:pt x="40295" y="20415"/>
                    <a:pt x="40295" y="30256"/>
                  </a:cubicBezTo>
                  <a:cubicBezTo>
                    <a:pt x="40295" y="40069"/>
                    <a:pt x="38564" y="47568"/>
                    <a:pt x="35103" y="52744"/>
                  </a:cubicBezTo>
                  <a:cubicBezTo>
                    <a:pt x="31667" y="57900"/>
                    <a:pt x="26681" y="60474"/>
                    <a:pt x="20148" y="60474"/>
                  </a:cubicBezTo>
                  <a:cubicBezTo>
                    <a:pt x="13614" y="60474"/>
                    <a:pt x="8616" y="57900"/>
                    <a:pt x="5154" y="52744"/>
                  </a:cubicBezTo>
                  <a:cubicBezTo>
                    <a:pt x="1718" y="47568"/>
                    <a:pt x="0" y="40069"/>
                    <a:pt x="0" y="30256"/>
                  </a:cubicBezTo>
                  <a:cubicBezTo>
                    <a:pt x="0" y="20415"/>
                    <a:pt x="1718" y="12926"/>
                    <a:pt x="5154" y="7769"/>
                  </a:cubicBezTo>
                  <a:cubicBezTo>
                    <a:pt x="8616" y="2593"/>
                    <a:pt x="13614" y="0"/>
                    <a:pt x="20148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D494E1C1-032D-FBD2-C0C4-5DA6BC2B62E3}"/>
                </a:ext>
              </a:extLst>
            </p:cNvPr>
            <p:cNvSpPr/>
            <p:nvPr/>
          </p:nvSpPr>
          <p:spPr>
            <a:xfrm>
              <a:off x="7809950" y="4759928"/>
              <a:ext cx="38381" cy="60474"/>
            </a:xfrm>
            <a:custGeom>
              <a:avLst/>
              <a:gdLst>
                <a:gd name="connsiteX0" fmla="*/ 26353 w 38381"/>
                <a:gd name="connsiteY0" fmla="*/ 27914 h 60474"/>
                <a:gd name="connsiteX1" fmla="*/ 35182 w 38381"/>
                <a:gd name="connsiteY1" fmla="*/ 32955 h 60474"/>
                <a:gd name="connsiteX2" fmla="*/ 38382 w 38381"/>
                <a:gd name="connsiteY2" fmla="*/ 42401 h 60474"/>
                <a:gd name="connsiteX3" fmla="*/ 32444 w 38381"/>
                <a:gd name="connsiteY3" fmla="*/ 55751 h 60474"/>
                <a:gd name="connsiteX4" fmla="*/ 15576 w 38381"/>
                <a:gd name="connsiteY4" fmla="*/ 60474 h 60474"/>
                <a:gd name="connsiteX5" fmla="*/ 8000 w 38381"/>
                <a:gd name="connsiteY5" fmla="*/ 59732 h 60474"/>
                <a:gd name="connsiteX6" fmla="*/ 0 w 38381"/>
                <a:gd name="connsiteY6" fmla="*/ 57592 h 60474"/>
                <a:gd name="connsiteX7" fmla="*/ 0 w 38381"/>
                <a:gd name="connsiteY7" fmla="*/ 49977 h 60474"/>
                <a:gd name="connsiteX8" fmla="*/ 7181 w 38381"/>
                <a:gd name="connsiteY8" fmla="*/ 52869 h 60474"/>
                <a:gd name="connsiteX9" fmla="*/ 15345 w 38381"/>
                <a:gd name="connsiteY9" fmla="*/ 53843 h 60474"/>
                <a:gd name="connsiteX10" fmla="*/ 26622 w 38381"/>
                <a:gd name="connsiteY10" fmla="*/ 50912 h 60474"/>
                <a:gd name="connsiteX11" fmla="*/ 30536 w 38381"/>
                <a:gd name="connsiteY11" fmla="*/ 42401 h 60474"/>
                <a:gd name="connsiteX12" fmla="*/ 26902 w 38381"/>
                <a:gd name="connsiteY12" fmla="*/ 34353 h 60474"/>
                <a:gd name="connsiteX13" fmla="*/ 16868 w 38381"/>
                <a:gd name="connsiteY13" fmla="*/ 31432 h 60474"/>
                <a:gd name="connsiteX14" fmla="*/ 10073 w 38381"/>
                <a:gd name="connsiteY14" fmla="*/ 31432 h 60474"/>
                <a:gd name="connsiteX15" fmla="*/ 10073 w 38381"/>
                <a:gd name="connsiteY15" fmla="*/ 24945 h 60474"/>
                <a:gd name="connsiteX16" fmla="*/ 17176 w 38381"/>
                <a:gd name="connsiteY16" fmla="*/ 24945 h 60474"/>
                <a:gd name="connsiteX17" fmla="*/ 26083 w 38381"/>
                <a:gd name="connsiteY17" fmla="*/ 22642 h 60474"/>
                <a:gd name="connsiteX18" fmla="*/ 29167 w 38381"/>
                <a:gd name="connsiteY18" fmla="*/ 15923 h 60474"/>
                <a:gd name="connsiteX19" fmla="*/ 25967 w 38381"/>
                <a:gd name="connsiteY19" fmla="*/ 9051 h 60474"/>
                <a:gd name="connsiteX20" fmla="*/ 16868 w 38381"/>
                <a:gd name="connsiteY20" fmla="*/ 6632 h 60474"/>
                <a:gd name="connsiteX21" fmla="*/ 9918 w 38381"/>
                <a:gd name="connsiteY21" fmla="*/ 7335 h 60474"/>
                <a:gd name="connsiteX22" fmla="*/ 1754 w 38381"/>
                <a:gd name="connsiteY22" fmla="*/ 9523 h 60474"/>
                <a:gd name="connsiteX23" fmla="*/ 1754 w 38381"/>
                <a:gd name="connsiteY23" fmla="*/ 2496 h 60474"/>
                <a:gd name="connsiteX24" fmla="*/ 10150 w 38381"/>
                <a:gd name="connsiteY24" fmla="*/ 617 h 60474"/>
                <a:gd name="connsiteX25" fmla="*/ 17572 w 38381"/>
                <a:gd name="connsiteY25" fmla="*/ 0 h 60474"/>
                <a:gd name="connsiteX26" fmla="*/ 31779 w 38381"/>
                <a:gd name="connsiteY26" fmla="*/ 4097 h 60474"/>
                <a:gd name="connsiteX27" fmla="*/ 37013 w 38381"/>
                <a:gd name="connsiteY27" fmla="*/ 15104 h 60474"/>
                <a:gd name="connsiteX28" fmla="*/ 34237 w 38381"/>
                <a:gd name="connsiteY28" fmla="*/ 23307 h 60474"/>
                <a:gd name="connsiteX29" fmla="*/ 26353 w 38381"/>
                <a:gd name="connsiteY29" fmla="*/ 27914 h 60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381" h="60474">
                  <a:moveTo>
                    <a:pt x="26353" y="27914"/>
                  </a:moveTo>
                  <a:cubicBezTo>
                    <a:pt x="30131" y="28724"/>
                    <a:pt x="33071" y="30401"/>
                    <a:pt x="35182" y="32955"/>
                  </a:cubicBezTo>
                  <a:cubicBezTo>
                    <a:pt x="37312" y="35509"/>
                    <a:pt x="38382" y="38652"/>
                    <a:pt x="38382" y="42401"/>
                  </a:cubicBezTo>
                  <a:cubicBezTo>
                    <a:pt x="38382" y="48156"/>
                    <a:pt x="36406" y="52599"/>
                    <a:pt x="32444" y="55751"/>
                  </a:cubicBezTo>
                  <a:cubicBezTo>
                    <a:pt x="28483" y="58903"/>
                    <a:pt x="22863" y="60474"/>
                    <a:pt x="15576" y="60474"/>
                  </a:cubicBezTo>
                  <a:cubicBezTo>
                    <a:pt x="13128" y="60474"/>
                    <a:pt x="10603" y="60223"/>
                    <a:pt x="8000" y="59732"/>
                  </a:cubicBezTo>
                  <a:cubicBezTo>
                    <a:pt x="5427" y="59269"/>
                    <a:pt x="2757" y="58556"/>
                    <a:pt x="0" y="57592"/>
                  </a:cubicBezTo>
                  <a:lnTo>
                    <a:pt x="0" y="49977"/>
                  </a:lnTo>
                  <a:cubicBezTo>
                    <a:pt x="2188" y="51250"/>
                    <a:pt x="4578" y="52214"/>
                    <a:pt x="7181" y="52869"/>
                  </a:cubicBezTo>
                  <a:cubicBezTo>
                    <a:pt x="9783" y="53515"/>
                    <a:pt x="12502" y="53843"/>
                    <a:pt x="15345" y="53843"/>
                  </a:cubicBezTo>
                  <a:cubicBezTo>
                    <a:pt x="20290" y="53843"/>
                    <a:pt x="24049" y="52869"/>
                    <a:pt x="26622" y="50912"/>
                  </a:cubicBezTo>
                  <a:cubicBezTo>
                    <a:pt x="29235" y="48956"/>
                    <a:pt x="30536" y="46122"/>
                    <a:pt x="30536" y="42401"/>
                  </a:cubicBezTo>
                  <a:cubicBezTo>
                    <a:pt x="30536" y="38960"/>
                    <a:pt x="29321" y="36281"/>
                    <a:pt x="26902" y="34353"/>
                  </a:cubicBezTo>
                  <a:cubicBezTo>
                    <a:pt x="24502" y="32406"/>
                    <a:pt x="21157" y="31432"/>
                    <a:pt x="16868" y="31432"/>
                  </a:cubicBezTo>
                  <a:lnTo>
                    <a:pt x="10073" y="31432"/>
                  </a:lnTo>
                  <a:lnTo>
                    <a:pt x="10073" y="24945"/>
                  </a:lnTo>
                  <a:lnTo>
                    <a:pt x="17176" y="24945"/>
                  </a:lnTo>
                  <a:cubicBezTo>
                    <a:pt x="21061" y="24945"/>
                    <a:pt x="24030" y="24174"/>
                    <a:pt x="26083" y="22642"/>
                  </a:cubicBezTo>
                  <a:cubicBezTo>
                    <a:pt x="28136" y="21080"/>
                    <a:pt x="29167" y="18844"/>
                    <a:pt x="29167" y="15923"/>
                  </a:cubicBezTo>
                  <a:cubicBezTo>
                    <a:pt x="29167" y="12935"/>
                    <a:pt x="28097" y="10641"/>
                    <a:pt x="25967" y="9051"/>
                  </a:cubicBezTo>
                  <a:cubicBezTo>
                    <a:pt x="23856" y="7441"/>
                    <a:pt x="20830" y="6632"/>
                    <a:pt x="16868" y="6632"/>
                  </a:cubicBezTo>
                  <a:cubicBezTo>
                    <a:pt x="14709" y="6632"/>
                    <a:pt x="12396" y="6863"/>
                    <a:pt x="9918" y="7335"/>
                  </a:cubicBezTo>
                  <a:cubicBezTo>
                    <a:pt x="7441" y="7807"/>
                    <a:pt x="4723" y="8530"/>
                    <a:pt x="1754" y="9523"/>
                  </a:cubicBezTo>
                  <a:lnTo>
                    <a:pt x="1754" y="2496"/>
                  </a:lnTo>
                  <a:cubicBezTo>
                    <a:pt x="4752" y="1658"/>
                    <a:pt x="7547" y="1031"/>
                    <a:pt x="10150" y="617"/>
                  </a:cubicBezTo>
                  <a:cubicBezTo>
                    <a:pt x="12781" y="202"/>
                    <a:pt x="15249" y="0"/>
                    <a:pt x="17572" y="0"/>
                  </a:cubicBezTo>
                  <a:cubicBezTo>
                    <a:pt x="23557" y="0"/>
                    <a:pt x="28290" y="1369"/>
                    <a:pt x="31779" y="4097"/>
                  </a:cubicBezTo>
                  <a:cubicBezTo>
                    <a:pt x="35269" y="6805"/>
                    <a:pt x="37013" y="10468"/>
                    <a:pt x="37013" y="15104"/>
                  </a:cubicBezTo>
                  <a:cubicBezTo>
                    <a:pt x="37013" y="18333"/>
                    <a:pt x="36088" y="21070"/>
                    <a:pt x="34237" y="23307"/>
                  </a:cubicBezTo>
                  <a:cubicBezTo>
                    <a:pt x="32396" y="25514"/>
                    <a:pt x="29765" y="27056"/>
                    <a:pt x="26353" y="27914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90DB216E-87DF-EE15-8856-47A509F88A4A}"/>
                </a:ext>
              </a:extLst>
            </p:cNvPr>
            <p:cNvSpPr/>
            <p:nvPr/>
          </p:nvSpPr>
          <p:spPr>
            <a:xfrm>
              <a:off x="7860004" y="4759928"/>
              <a:ext cx="40299" cy="60474"/>
            </a:xfrm>
            <a:custGeom>
              <a:avLst/>
              <a:gdLst>
                <a:gd name="connsiteX0" fmla="*/ 20145 w 40299"/>
                <a:gd name="connsiteY0" fmla="*/ 6246 h 60474"/>
                <a:gd name="connsiteX1" fmla="*/ 10969 w 40299"/>
                <a:gd name="connsiteY1" fmla="*/ 12261 h 60474"/>
                <a:gd name="connsiteX2" fmla="*/ 7923 w 40299"/>
                <a:gd name="connsiteY2" fmla="*/ 30256 h 60474"/>
                <a:gd name="connsiteX3" fmla="*/ 10969 w 40299"/>
                <a:gd name="connsiteY3" fmla="*/ 48262 h 60474"/>
                <a:gd name="connsiteX4" fmla="*/ 20145 w 40299"/>
                <a:gd name="connsiteY4" fmla="*/ 54228 h 60474"/>
                <a:gd name="connsiteX5" fmla="*/ 29321 w 40299"/>
                <a:gd name="connsiteY5" fmla="*/ 48262 h 60474"/>
                <a:gd name="connsiteX6" fmla="*/ 32406 w 40299"/>
                <a:gd name="connsiteY6" fmla="*/ 30256 h 60474"/>
                <a:gd name="connsiteX7" fmla="*/ 29321 w 40299"/>
                <a:gd name="connsiteY7" fmla="*/ 12261 h 60474"/>
                <a:gd name="connsiteX8" fmla="*/ 20145 w 40299"/>
                <a:gd name="connsiteY8" fmla="*/ 6246 h 60474"/>
                <a:gd name="connsiteX9" fmla="*/ 20145 w 40299"/>
                <a:gd name="connsiteY9" fmla="*/ 0 h 60474"/>
                <a:gd name="connsiteX10" fmla="*/ 35105 w 40299"/>
                <a:gd name="connsiteY10" fmla="*/ 7769 h 60474"/>
                <a:gd name="connsiteX11" fmla="*/ 40300 w 40299"/>
                <a:gd name="connsiteY11" fmla="*/ 30256 h 60474"/>
                <a:gd name="connsiteX12" fmla="*/ 35105 w 40299"/>
                <a:gd name="connsiteY12" fmla="*/ 52744 h 60474"/>
                <a:gd name="connsiteX13" fmla="*/ 20145 w 40299"/>
                <a:gd name="connsiteY13" fmla="*/ 60474 h 60474"/>
                <a:gd name="connsiteX14" fmla="*/ 5157 w 40299"/>
                <a:gd name="connsiteY14" fmla="*/ 52744 h 60474"/>
                <a:gd name="connsiteX15" fmla="*/ 0 w 40299"/>
                <a:gd name="connsiteY15" fmla="*/ 30256 h 60474"/>
                <a:gd name="connsiteX16" fmla="*/ 5157 w 40299"/>
                <a:gd name="connsiteY16" fmla="*/ 7769 h 60474"/>
                <a:gd name="connsiteX17" fmla="*/ 20145 w 40299"/>
                <a:gd name="connsiteY17" fmla="*/ 0 h 60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99" h="60474">
                  <a:moveTo>
                    <a:pt x="20145" y="6246"/>
                  </a:moveTo>
                  <a:cubicBezTo>
                    <a:pt x="16087" y="6246"/>
                    <a:pt x="13022" y="8251"/>
                    <a:pt x="10969" y="12261"/>
                  </a:cubicBezTo>
                  <a:cubicBezTo>
                    <a:pt x="8935" y="16241"/>
                    <a:pt x="7923" y="22237"/>
                    <a:pt x="7923" y="30256"/>
                  </a:cubicBezTo>
                  <a:cubicBezTo>
                    <a:pt x="7923" y="38247"/>
                    <a:pt x="8935" y="44252"/>
                    <a:pt x="10969" y="48262"/>
                  </a:cubicBezTo>
                  <a:cubicBezTo>
                    <a:pt x="13022" y="52242"/>
                    <a:pt x="16087" y="54228"/>
                    <a:pt x="20145" y="54228"/>
                  </a:cubicBezTo>
                  <a:cubicBezTo>
                    <a:pt x="24232" y="54228"/>
                    <a:pt x="27288" y="52242"/>
                    <a:pt x="29321" y="48262"/>
                  </a:cubicBezTo>
                  <a:cubicBezTo>
                    <a:pt x="31374" y="44252"/>
                    <a:pt x="32406" y="38247"/>
                    <a:pt x="32406" y="30256"/>
                  </a:cubicBezTo>
                  <a:cubicBezTo>
                    <a:pt x="32406" y="22237"/>
                    <a:pt x="31374" y="16241"/>
                    <a:pt x="29321" y="12261"/>
                  </a:cubicBezTo>
                  <a:cubicBezTo>
                    <a:pt x="27288" y="8251"/>
                    <a:pt x="24232" y="6246"/>
                    <a:pt x="20145" y="6246"/>
                  </a:cubicBezTo>
                  <a:moveTo>
                    <a:pt x="20145" y="0"/>
                  </a:moveTo>
                  <a:cubicBezTo>
                    <a:pt x="26680" y="0"/>
                    <a:pt x="31664" y="2593"/>
                    <a:pt x="35105" y="7769"/>
                  </a:cubicBezTo>
                  <a:cubicBezTo>
                    <a:pt x="38565" y="12926"/>
                    <a:pt x="40300" y="20415"/>
                    <a:pt x="40300" y="30256"/>
                  </a:cubicBezTo>
                  <a:cubicBezTo>
                    <a:pt x="40300" y="40069"/>
                    <a:pt x="38565" y="47568"/>
                    <a:pt x="35105" y="52744"/>
                  </a:cubicBezTo>
                  <a:cubicBezTo>
                    <a:pt x="31664" y="57900"/>
                    <a:pt x="26680" y="60474"/>
                    <a:pt x="20145" y="60474"/>
                  </a:cubicBezTo>
                  <a:cubicBezTo>
                    <a:pt x="13620" y="60474"/>
                    <a:pt x="8617" y="57900"/>
                    <a:pt x="5157" y="52744"/>
                  </a:cubicBezTo>
                  <a:cubicBezTo>
                    <a:pt x="1716" y="47568"/>
                    <a:pt x="0" y="40069"/>
                    <a:pt x="0" y="30256"/>
                  </a:cubicBezTo>
                  <a:cubicBezTo>
                    <a:pt x="0" y="20415"/>
                    <a:pt x="1716" y="12926"/>
                    <a:pt x="5157" y="7769"/>
                  </a:cubicBezTo>
                  <a:cubicBezTo>
                    <a:pt x="8617" y="2593"/>
                    <a:pt x="13620" y="0"/>
                    <a:pt x="20145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F0A59B45-7F8F-56B9-BDA5-14C9F0DB9CD1}"/>
                </a:ext>
              </a:extLst>
            </p:cNvPr>
            <p:cNvSpPr/>
            <p:nvPr/>
          </p:nvSpPr>
          <p:spPr>
            <a:xfrm>
              <a:off x="8265973" y="4760978"/>
              <a:ext cx="42478" cy="58295"/>
            </a:xfrm>
            <a:custGeom>
              <a:avLst/>
              <a:gdLst>
                <a:gd name="connsiteX0" fmla="*/ 26314 w 42478"/>
                <a:gd name="connsiteY0" fmla="*/ 6873 h 58295"/>
                <a:gd name="connsiteX1" fmla="*/ 6400 w 42478"/>
                <a:gd name="connsiteY1" fmla="*/ 37996 h 58295"/>
                <a:gd name="connsiteX2" fmla="*/ 26314 w 42478"/>
                <a:gd name="connsiteY2" fmla="*/ 37996 h 58295"/>
                <a:gd name="connsiteX3" fmla="*/ 26314 w 42478"/>
                <a:gd name="connsiteY3" fmla="*/ 6873 h 58295"/>
                <a:gd name="connsiteX4" fmla="*/ 24242 w 42478"/>
                <a:gd name="connsiteY4" fmla="*/ 0 h 58295"/>
                <a:gd name="connsiteX5" fmla="*/ 34160 w 42478"/>
                <a:gd name="connsiteY5" fmla="*/ 0 h 58295"/>
                <a:gd name="connsiteX6" fmla="*/ 34160 w 42478"/>
                <a:gd name="connsiteY6" fmla="*/ 37996 h 58295"/>
                <a:gd name="connsiteX7" fmla="*/ 42478 w 42478"/>
                <a:gd name="connsiteY7" fmla="*/ 37996 h 58295"/>
                <a:gd name="connsiteX8" fmla="*/ 42478 w 42478"/>
                <a:gd name="connsiteY8" fmla="*/ 44551 h 58295"/>
                <a:gd name="connsiteX9" fmla="*/ 34160 w 42478"/>
                <a:gd name="connsiteY9" fmla="*/ 44551 h 58295"/>
                <a:gd name="connsiteX10" fmla="*/ 34160 w 42478"/>
                <a:gd name="connsiteY10" fmla="*/ 58296 h 58295"/>
                <a:gd name="connsiteX11" fmla="*/ 26314 w 42478"/>
                <a:gd name="connsiteY11" fmla="*/ 58296 h 58295"/>
                <a:gd name="connsiteX12" fmla="*/ 26314 w 42478"/>
                <a:gd name="connsiteY12" fmla="*/ 44551 h 58295"/>
                <a:gd name="connsiteX13" fmla="*/ 0 w 42478"/>
                <a:gd name="connsiteY13" fmla="*/ 44551 h 58295"/>
                <a:gd name="connsiteX14" fmla="*/ 0 w 42478"/>
                <a:gd name="connsiteY14" fmla="*/ 36936 h 58295"/>
                <a:gd name="connsiteX15" fmla="*/ 24242 w 42478"/>
                <a:gd name="connsiteY15" fmla="*/ 0 h 5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478" h="58295">
                  <a:moveTo>
                    <a:pt x="26314" y="6873"/>
                  </a:moveTo>
                  <a:lnTo>
                    <a:pt x="6400" y="37996"/>
                  </a:lnTo>
                  <a:lnTo>
                    <a:pt x="26314" y="37996"/>
                  </a:lnTo>
                  <a:lnTo>
                    <a:pt x="26314" y="6873"/>
                  </a:lnTo>
                  <a:moveTo>
                    <a:pt x="24242" y="0"/>
                  </a:moveTo>
                  <a:lnTo>
                    <a:pt x="34160" y="0"/>
                  </a:lnTo>
                  <a:lnTo>
                    <a:pt x="34160" y="37996"/>
                  </a:lnTo>
                  <a:lnTo>
                    <a:pt x="42478" y="37996"/>
                  </a:lnTo>
                  <a:lnTo>
                    <a:pt x="42478" y="44551"/>
                  </a:lnTo>
                  <a:lnTo>
                    <a:pt x="34160" y="44551"/>
                  </a:lnTo>
                  <a:lnTo>
                    <a:pt x="34160" y="58296"/>
                  </a:lnTo>
                  <a:lnTo>
                    <a:pt x="26314" y="58296"/>
                  </a:lnTo>
                  <a:lnTo>
                    <a:pt x="26314" y="44551"/>
                  </a:lnTo>
                  <a:lnTo>
                    <a:pt x="0" y="44551"/>
                  </a:lnTo>
                  <a:lnTo>
                    <a:pt x="0" y="36936"/>
                  </a:lnTo>
                  <a:lnTo>
                    <a:pt x="24242" y="0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63C46854-C1FF-D983-B810-AD7C72D34772}"/>
                </a:ext>
              </a:extLst>
            </p:cNvPr>
            <p:cNvSpPr/>
            <p:nvPr/>
          </p:nvSpPr>
          <p:spPr>
            <a:xfrm>
              <a:off x="8318216" y="4759928"/>
              <a:ext cx="40290" cy="60474"/>
            </a:xfrm>
            <a:custGeom>
              <a:avLst/>
              <a:gdLst>
                <a:gd name="connsiteX0" fmla="*/ 20145 w 40290"/>
                <a:gd name="connsiteY0" fmla="*/ 6246 h 60474"/>
                <a:gd name="connsiteX1" fmla="*/ 10969 w 40290"/>
                <a:gd name="connsiteY1" fmla="*/ 12261 h 60474"/>
                <a:gd name="connsiteX2" fmla="*/ 7923 w 40290"/>
                <a:gd name="connsiteY2" fmla="*/ 30256 h 60474"/>
                <a:gd name="connsiteX3" fmla="*/ 10969 w 40290"/>
                <a:gd name="connsiteY3" fmla="*/ 48262 h 60474"/>
                <a:gd name="connsiteX4" fmla="*/ 20145 w 40290"/>
                <a:gd name="connsiteY4" fmla="*/ 54228 h 60474"/>
                <a:gd name="connsiteX5" fmla="*/ 29321 w 40290"/>
                <a:gd name="connsiteY5" fmla="*/ 48262 h 60474"/>
                <a:gd name="connsiteX6" fmla="*/ 32406 w 40290"/>
                <a:gd name="connsiteY6" fmla="*/ 30256 h 60474"/>
                <a:gd name="connsiteX7" fmla="*/ 29321 w 40290"/>
                <a:gd name="connsiteY7" fmla="*/ 12261 h 60474"/>
                <a:gd name="connsiteX8" fmla="*/ 20145 w 40290"/>
                <a:gd name="connsiteY8" fmla="*/ 6246 h 60474"/>
                <a:gd name="connsiteX9" fmla="*/ 20145 w 40290"/>
                <a:gd name="connsiteY9" fmla="*/ 0 h 60474"/>
                <a:gd name="connsiteX10" fmla="*/ 35105 w 40290"/>
                <a:gd name="connsiteY10" fmla="*/ 7769 h 60474"/>
                <a:gd name="connsiteX11" fmla="*/ 40290 w 40290"/>
                <a:gd name="connsiteY11" fmla="*/ 30256 h 60474"/>
                <a:gd name="connsiteX12" fmla="*/ 35105 w 40290"/>
                <a:gd name="connsiteY12" fmla="*/ 52744 h 60474"/>
                <a:gd name="connsiteX13" fmla="*/ 20145 w 40290"/>
                <a:gd name="connsiteY13" fmla="*/ 60474 h 60474"/>
                <a:gd name="connsiteX14" fmla="*/ 5157 w 40290"/>
                <a:gd name="connsiteY14" fmla="*/ 52744 h 60474"/>
                <a:gd name="connsiteX15" fmla="*/ 0 w 40290"/>
                <a:gd name="connsiteY15" fmla="*/ 30256 h 60474"/>
                <a:gd name="connsiteX16" fmla="*/ 5157 w 40290"/>
                <a:gd name="connsiteY16" fmla="*/ 7769 h 60474"/>
                <a:gd name="connsiteX17" fmla="*/ 20145 w 40290"/>
                <a:gd name="connsiteY17" fmla="*/ 0 h 60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90" h="60474">
                  <a:moveTo>
                    <a:pt x="20145" y="6246"/>
                  </a:moveTo>
                  <a:cubicBezTo>
                    <a:pt x="16087" y="6246"/>
                    <a:pt x="13022" y="8251"/>
                    <a:pt x="10969" y="12261"/>
                  </a:cubicBezTo>
                  <a:cubicBezTo>
                    <a:pt x="8935" y="16241"/>
                    <a:pt x="7923" y="22237"/>
                    <a:pt x="7923" y="30256"/>
                  </a:cubicBezTo>
                  <a:cubicBezTo>
                    <a:pt x="7923" y="38247"/>
                    <a:pt x="8935" y="44252"/>
                    <a:pt x="10969" y="48262"/>
                  </a:cubicBezTo>
                  <a:cubicBezTo>
                    <a:pt x="13022" y="52242"/>
                    <a:pt x="16087" y="54228"/>
                    <a:pt x="20145" y="54228"/>
                  </a:cubicBezTo>
                  <a:cubicBezTo>
                    <a:pt x="24232" y="54228"/>
                    <a:pt x="27288" y="52242"/>
                    <a:pt x="29321" y="48262"/>
                  </a:cubicBezTo>
                  <a:cubicBezTo>
                    <a:pt x="31374" y="44252"/>
                    <a:pt x="32406" y="38247"/>
                    <a:pt x="32406" y="30256"/>
                  </a:cubicBezTo>
                  <a:cubicBezTo>
                    <a:pt x="32406" y="22237"/>
                    <a:pt x="31374" y="16241"/>
                    <a:pt x="29321" y="12261"/>
                  </a:cubicBezTo>
                  <a:cubicBezTo>
                    <a:pt x="27288" y="8251"/>
                    <a:pt x="24232" y="6246"/>
                    <a:pt x="20145" y="6246"/>
                  </a:cubicBezTo>
                  <a:moveTo>
                    <a:pt x="20145" y="0"/>
                  </a:moveTo>
                  <a:cubicBezTo>
                    <a:pt x="26680" y="0"/>
                    <a:pt x="31664" y="2593"/>
                    <a:pt x="35105" y="7769"/>
                  </a:cubicBezTo>
                  <a:cubicBezTo>
                    <a:pt x="38565" y="12926"/>
                    <a:pt x="40290" y="20415"/>
                    <a:pt x="40290" y="30256"/>
                  </a:cubicBezTo>
                  <a:cubicBezTo>
                    <a:pt x="40290" y="40069"/>
                    <a:pt x="38565" y="47568"/>
                    <a:pt x="35105" y="52744"/>
                  </a:cubicBezTo>
                  <a:cubicBezTo>
                    <a:pt x="31664" y="57900"/>
                    <a:pt x="26680" y="60474"/>
                    <a:pt x="20145" y="60474"/>
                  </a:cubicBezTo>
                  <a:cubicBezTo>
                    <a:pt x="13610" y="60474"/>
                    <a:pt x="8617" y="57900"/>
                    <a:pt x="5157" y="52744"/>
                  </a:cubicBezTo>
                  <a:cubicBezTo>
                    <a:pt x="1716" y="47568"/>
                    <a:pt x="0" y="40069"/>
                    <a:pt x="0" y="30256"/>
                  </a:cubicBezTo>
                  <a:cubicBezTo>
                    <a:pt x="0" y="20415"/>
                    <a:pt x="1716" y="12926"/>
                    <a:pt x="5157" y="7769"/>
                  </a:cubicBezTo>
                  <a:cubicBezTo>
                    <a:pt x="8617" y="2593"/>
                    <a:pt x="13610" y="0"/>
                    <a:pt x="20145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ED9D6773-0DE6-6246-B24C-6FD032F87E2E}"/>
                </a:ext>
              </a:extLst>
            </p:cNvPr>
            <p:cNvSpPr/>
            <p:nvPr/>
          </p:nvSpPr>
          <p:spPr>
            <a:xfrm>
              <a:off x="8724223" y="4760978"/>
              <a:ext cx="37716" cy="59423"/>
            </a:xfrm>
            <a:custGeom>
              <a:avLst/>
              <a:gdLst>
                <a:gd name="connsiteX0" fmla="*/ 2458 w 37716"/>
                <a:gd name="connsiteY0" fmla="*/ 0 h 59423"/>
                <a:gd name="connsiteX1" fmla="*/ 33418 w 37716"/>
                <a:gd name="connsiteY1" fmla="*/ 0 h 59423"/>
                <a:gd name="connsiteX2" fmla="*/ 33418 w 37716"/>
                <a:gd name="connsiteY2" fmla="*/ 6641 h 59423"/>
                <a:gd name="connsiteX3" fmla="*/ 9677 w 37716"/>
                <a:gd name="connsiteY3" fmla="*/ 6641 h 59423"/>
                <a:gd name="connsiteX4" fmla="*/ 9677 w 37716"/>
                <a:gd name="connsiteY4" fmla="*/ 20926 h 59423"/>
                <a:gd name="connsiteX5" fmla="*/ 13118 w 37716"/>
                <a:gd name="connsiteY5" fmla="*/ 20068 h 59423"/>
                <a:gd name="connsiteX6" fmla="*/ 16550 w 37716"/>
                <a:gd name="connsiteY6" fmla="*/ 19760 h 59423"/>
                <a:gd name="connsiteX7" fmla="*/ 32020 w 37716"/>
                <a:gd name="connsiteY7" fmla="*/ 25109 h 59423"/>
                <a:gd name="connsiteX8" fmla="*/ 37717 w 37716"/>
                <a:gd name="connsiteY8" fmla="*/ 39596 h 59423"/>
                <a:gd name="connsiteX9" fmla="*/ 31856 w 37716"/>
                <a:gd name="connsiteY9" fmla="*/ 54238 h 59423"/>
                <a:gd name="connsiteX10" fmla="*/ 15345 w 37716"/>
                <a:gd name="connsiteY10" fmla="*/ 59423 h 59423"/>
                <a:gd name="connsiteX11" fmla="*/ 7846 w 37716"/>
                <a:gd name="connsiteY11" fmla="*/ 58807 h 59423"/>
                <a:gd name="connsiteX12" fmla="*/ 0 w 37716"/>
                <a:gd name="connsiteY12" fmla="*/ 56927 h 59423"/>
                <a:gd name="connsiteX13" fmla="*/ 0 w 37716"/>
                <a:gd name="connsiteY13" fmla="*/ 49004 h 59423"/>
                <a:gd name="connsiteX14" fmla="*/ 7258 w 37716"/>
                <a:gd name="connsiteY14" fmla="*/ 51857 h 59423"/>
                <a:gd name="connsiteX15" fmla="*/ 15191 w 37716"/>
                <a:gd name="connsiteY15" fmla="*/ 52792 h 59423"/>
                <a:gd name="connsiteX16" fmla="*/ 25890 w 37716"/>
                <a:gd name="connsiteY16" fmla="*/ 49235 h 59423"/>
                <a:gd name="connsiteX17" fmla="*/ 29832 w 37716"/>
                <a:gd name="connsiteY17" fmla="*/ 39596 h 59423"/>
                <a:gd name="connsiteX18" fmla="*/ 25890 w 37716"/>
                <a:gd name="connsiteY18" fmla="*/ 29948 h 59423"/>
                <a:gd name="connsiteX19" fmla="*/ 15191 w 37716"/>
                <a:gd name="connsiteY19" fmla="*/ 26391 h 59423"/>
                <a:gd name="connsiteX20" fmla="*/ 8858 w 37716"/>
                <a:gd name="connsiteY20" fmla="*/ 27095 h 59423"/>
                <a:gd name="connsiteX21" fmla="*/ 2458 w 37716"/>
                <a:gd name="connsiteY21" fmla="*/ 29283 h 59423"/>
                <a:gd name="connsiteX22" fmla="*/ 2458 w 37716"/>
                <a:gd name="connsiteY22" fmla="*/ 0 h 5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716" h="59423">
                  <a:moveTo>
                    <a:pt x="2458" y="0"/>
                  </a:moveTo>
                  <a:lnTo>
                    <a:pt x="33418" y="0"/>
                  </a:lnTo>
                  <a:lnTo>
                    <a:pt x="33418" y="6641"/>
                  </a:lnTo>
                  <a:lnTo>
                    <a:pt x="9677" y="6641"/>
                  </a:lnTo>
                  <a:lnTo>
                    <a:pt x="9677" y="20926"/>
                  </a:lnTo>
                  <a:cubicBezTo>
                    <a:pt x="10824" y="20540"/>
                    <a:pt x="11971" y="20251"/>
                    <a:pt x="13118" y="20068"/>
                  </a:cubicBezTo>
                  <a:cubicBezTo>
                    <a:pt x="14266" y="19866"/>
                    <a:pt x="15403" y="19760"/>
                    <a:pt x="16550" y="19760"/>
                  </a:cubicBezTo>
                  <a:cubicBezTo>
                    <a:pt x="23056" y="19760"/>
                    <a:pt x="28213" y="21543"/>
                    <a:pt x="32020" y="25109"/>
                  </a:cubicBezTo>
                  <a:cubicBezTo>
                    <a:pt x="35818" y="28676"/>
                    <a:pt x="37717" y="33505"/>
                    <a:pt x="37717" y="39596"/>
                  </a:cubicBezTo>
                  <a:cubicBezTo>
                    <a:pt x="37717" y="45871"/>
                    <a:pt x="35760" y="50749"/>
                    <a:pt x="31856" y="54238"/>
                  </a:cubicBezTo>
                  <a:cubicBezTo>
                    <a:pt x="27953" y="57698"/>
                    <a:pt x="22449" y="59423"/>
                    <a:pt x="15345" y="59423"/>
                  </a:cubicBezTo>
                  <a:cubicBezTo>
                    <a:pt x="12897" y="59423"/>
                    <a:pt x="10400" y="59221"/>
                    <a:pt x="7846" y="58807"/>
                  </a:cubicBezTo>
                  <a:cubicBezTo>
                    <a:pt x="5321" y="58392"/>
                    <a:pt x="2709" y="57766"/>
                    <a:pt x="0" y="56927"/>
                  </a:cubicBezTo>
                  <a:lnTo>
                    <a:pt x="0" y="49004"/>
                  </a:lnTo>
                  <a:cubicBezTo>
                    <a:pt x="2342" y="50276"/>
                    <a:pt x="4762" y="51230"/>
                    <a:pt x="7258" y="51857"/>
                  </a:cubicBezTo>
                  <a:cubicBezTo>
                    <a:pt x="9754" y="52484"/>
                    <a:pt x="12405" y="52792"/>
                    <a:pt x="15191" y="52792"/>
                  </a:cubicBezTo>
                  <a:cubicBezTo>
                    <a:pt x="19692" y="52792"/>
                    <a:pt x="23258" y="51606"/>
                    <a:pt x="25890" y="49235"/>
                  </a:cubicBezTo>
                  <a:cubicBezTo>
                    <a:pt x="28521" y="46874"/>
                    <a:pt x="29832" y="43654"/>
                    <a:pt x="29832" y="39596"/>
                  </a:cubicBezTo>
                  <a:cubicBezTo>
                    <a:pt x="29832" y="35538"/>
                    <a:pt x="28521" y="32319"/>
                    <a:pt x="25890" y="29948"/>
                  </a:cubicBezTo>
                  <a:cubicBezTo>
                    <a:pt x="23258" y="27577"/>
                    <a:pt x="19692" y="26391"/>
                    <a:pt x="15191" y="26391"/>
                  </a:cubicBezTo>
                  <a:cubicBezTo>
                    <a:pt x="13080" y="26391"/>
                    <a:pt x="10969" y="26622"/>
                    <a:pt x="8858" y="27095"/>
                  </a:cubicBezTo>
                  <a:cubicBezTo>
                    <a:pt x="6776" y="27567"/>
                    <a:pt x="4646" y="28290"/>
                    <a:pt x="2458" y="29283"/>
                  </a:cubicBezTo>
                  <a:lnTo>
                    <a:pt x="2458" y="0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1A9C4C55-5E13-43AA-3FD7-CA6345C595F7}"/>
                </a:ext>
              </a:extLst>
            </p:cNvPr>
            <p:cNvSpPr/>
            <p:nvPr/>
          </p:nvSpPr>
          <p:spPr>
            <a:xfrm>
              <a:off x="8774201" y="4759928"/>
              <a:ext cx="40290" cy="60474"/>
            </a:xfrm>
            <a:custGeom>
              <a:avLst/>
              <a:gdLst>
                <a:gd name="connsiteX0" fmla="*/ 20145 w 40290"/>
                <a:gd name="connsiteY0" fmla="*/ 6246 h 60474"/>
                <a:gd name="connsiteX1" fmla="*/ 10969 w 40290"/>
                <a:gd name="connsiteY1" fmla="*/ 12261 h 60474"/>
                <a:gd name="connsiteX2" fmla="*/ 7923 w 40290"/>
                <a:gd name="connsiteY2" fmla="*/ 30256 h 60474"/>
                <a:gd name="connsiteX3" fmla="*/ 10969 w 40290"/>
                <a:gd name="connsiteY3" fmla="*/ 48262 h 60474"/>
                <a:gd name="connsiteX4" fmla="*/ 20145 w 40290"/>
                <a:gd name="connsiteY4" fmla="*/ 54228 h 60474"/>
                <a:gd name="connsiteX5" fmla="*/ 29321 w 40290"/>
                <a:gd name="connsiteY5" fmla="*/ 48262 h 60474"/>
                <a:gd name="connsiteX6" fmla="*/ 32406 w 40290"/>
                <a:gd name="connsiteY6" fmla="*/ 30256 h 60474"/>
                <a:gd name="connsiteX7" fmla="*/ 29321 w 40290"/>
                <a:gd name="connsiteY7" fmla="*/ 12261 h 60474"/>
                <a:gd name="connsiteX8" fmla="*/ 20145 w 40290"/>
                <a:gd name="connsiteY8" fmla="*/ 6246 h 60474"/>
                <a:gd name="connsiteX9" fmla="*/ 20145 w 40290"/>
                <a:gd name="connsiteY9" fmla="*/ 0 h 60474"/>
                <a:gd name="connsiteX10" fmla="*/ 35105 w 40290"/>
                <a:gd name="connsiteY10" fmla="*/ 7769 h 60474"/>
                <a:gd name="connsiteX11" fmla="*/ 40290 w 40290"/>
                <a:gd name="connsiteY11" fmla="*/ 30256 h 60474"/>
                <a:gd name="connsiteX12" fmla="*/ 35105 w 40290"/>
                <a:gd name="connsiteY12" fmla="*/ 52744 h 60474"/>
                <a:gd name="connsiteX13" fmla="*/ 20145 w 40290"/>
                <a:gd name="connsiteY13" fmla="*/ 60474 h 60474"/>
                <a:gd name="connsiteX14" fmla="*/ 5157 w 40290"/>
                <a:gd name="connsiteY14" fmla="*/ 52744 h 60474"/>
                <a:gd name="connsiteX15" fmla="*/ 0 w 40290"/>
                <a:gd name="connsiteY15" fmla="*/ 30256 h 60474"/>
                <a:gd name="connsiteX16" fmla="*/ 5157 w 40290"/>
                <a:gd name="connsiteY16" fmla="*/ 7769 h 60474"/>
                <a:gd name="connsiteX17" fmla="*/ 20145 w 40290"/>
                <a:gd name="connsiteY17" fmla="*/ 0 h 60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90" h="60474">
                  <a:moveTo>
                    <a:pt x="20145" y="6246"/>
                  </a:moveTo>
                  <a:cubicBezTo>
                    <a:pt x="16087" y="6246"/>
                    <a:pt x="13022" y="8251"/>
                    <a:pt x="10969" y="12261"/>
                  </a:cubicBezTo>
                  <a:cubicBezTo>
                    <a:pt x="8935" y="16241"/>
                    <a:pt x="7923" y="22237"/>
                    <a:pt x="7923" y="30256"/>
                  </a:cubicBezTo>
                  <a:cubicBezTo>
                    <a:pt x="7923" y="38247"/>
                    <a:pt x="8935" y="44252"/>
                    <a:pt x="10969" y="48262"/>
                  </a:cubicBezTo>
                  <a:cubicBezTo>
                    <a:pt x="13022" y="52242"/>
                    <a:pt x="16087" y="54228"/>
                    <a:pt x="20145" y="54228"/>
                  </a:cubicBezTo>
                  <a:cubicBezTo>
                    <a:pt x="24232" y="54228"/>
                    <a:pt x="27287" y="52242"/>
                    <a:pt x="29321" y="48262"/>
                  </a:cubicBezTo>
                  <a:cubicBezTo>
                    <a:pt x="31374" y="44252"/>
                    <a:pt x="32406" y="38247"/>
                    <a:pt x="32406" y="30256"/>
                  </a:cubicBezTo>
                  <a:cubicBezTo>
                    <a:pt x="32406" y="22237"/>
                    <a:pt x="31374" y="16241"/>
                    <a:pt x="29321" y="12261"/>
                  </a:cubicBezTo>
                  <a:cubicBezTo>
                    <a:pt x="27287" y="8251"/>
                    <a:pt x="24232" y="6246"/>
                    <a:pt x="20145" y="6246"/>
                  </a:cubicBezTo>
                  <a:moveTo>
                    <a:pt x="20145" y="0"/>
                  </a:moveTo>
                  <a:cubicBezTo>
                    <a:pt x="26680" y="0"/>
                    <a:pt x="31663" y="2593"/>
                    <a:pt x="35105" y="7769"/>
                  </a:cubicBezTo>
                  <a:cubicBezTo>
                    <a:pt x="38565" y="12926"/>
                    <a:pt x="40290" y="20415"/>
                    <a:pt x="40290" y="30256"/>
                  </a:cubicBezTo>
                  <a:cubicBezTo>
                    <a:pt x="40290" y="40069"/>
                    <a:pt x="38565" y="47568"/>
                    <a:pt x="35105" y="52744"/>
                  </a:cubicBezTo>
                  <a:cubicBezTo>
                    <a:pt x="31663" y="57900"/>
                    <a:pt x="26680" y="60474"/>
                    <a:pt x="20145" y="60474"/>
                  </a:cubicBezTo>
                  <a:cubicBezTo>
                    <a:pt x="13610" y="60474"/>
                    <a:pt x="8617" y="57900"/>
                    <a:pt x="5157" y="52744"/>
                  </a:cubicBezTo>
                  <a:cubicBezTo>
                    <a:pt x="1716" y="47568"/>
                    <a:pt x="0" y="40069"/>
                    <a:pt x="0" y="30256"/>
                  </a:cubicBezTo>
                  <a:cubicBezTo>
                    <a:pt x="0" y="20415"/>
                    <a:pt x="1716" y="12926"/>
                    <a:pt x="5157" y="7769"/>
                  </a:cubicBezTo>
                  <a:cubicBezTo>
                    <a:pt x="8617" y="2593"/>
                    <a:pt x="13610" y="0"/>
                    <a:pt x="20145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9406CDB5-EF2A-6F3C-5132-106B4CCF1DF3}"/>
                </a:ext>
              </a:extLst>
            </p:cNvPr>
            <p:cNvSpPr/>
            <p:nvPr/>
          </p:nvSpPr>
          <p:spPr>
            <a:xfrm>
              <a:off x="7827666" y="4868875"/>
              <a:ext cx="50121" cy="41900"/>
            </a:xfrm>
            <a:custGeom>
              <a:avLst/>
              <a:gdLst>
                <a:gd name="connsiteX0" fmla="*/ 50122 w 50121"/>
                <a:gd name="connsiteY0" fmla="*/ 27634 h 41900"/>
                <a:gd name="connsiteX1" fmla="*/ 49717 w 50121"/>
                <a:gd name="connsiteY1" fmla="*/ 29389 h 41900"/>
                <a:gd name="connsiteX2" fmla="*/ 48310 w 50121"/>
                <a:gd name="connsiteY2" fmla="*/ 32955 h 41900"/>
                <a:gd name="connsiteX3" fmla="*/ 46054 w 50121"/>
                <a:gd name="connsiteY3" fmla="*/ 37110 h 41900"/>
                <a:gd name="connsiteX4" fmla="*/ 42584 w 50121"/>
                <a:gd name="connsiteY4" fmla="*/ 40502 h 41900"/>
                <a:gd name="connsiteX5" fmla="*/ 38016 w 50121"/>
                <a:gd name="connsiteY5" fmla="*/ 41900 h 41900"/>
                <a:gd name="connsiteX6" fmla="*/ 32599 w 50121"/>
                <a:gd name="connsiteY6" fmla="*/ 39731 h 41900"/>
                <a:gd name="connsiteX7" fmla="*/ 30430 w 50121"/>
                <a:gd name="connsiteY7" fmla="*/ 34314 h 41900"/>
                <a:gd name="connsiteX8" fmla="*/ 31384 w 50121"/>
                <a:gd name="connsiteY8" fmla="*/ 30025 h 41900"/>
                <a:gd name="connsiteX9" fmla="*/ 37389 w 50121"/>
                <a:gd name="connsiteY9" fmla="*/ 8482 h 41900"/>
                <a:gd name="connsiteX10" fmla="*/ 32377 w 50121"/>
                <a:gd name="connsiteY10" fmla="*/ 2034 h 41900"/>
                <a:gd name="connsiteX11" fmla="*/ 27548 w 50121"/>
                <a:gd name="connsiteY11" fmla="*/ 2978 h 41900"/>
                <a:gd name="connsiteX12" fmla="*/ 23663 w 50121"/>
                <a:gd name="connsiteY12" fmla="*/ 5147 h 41900"/>
                <a:gd name="connsiteX13" fmla="*/ 20637 w 50121"/>
                <a:gd name="connsiteY13" fmla="*/ 8174 h 41900"/>
                <a:gd name="connsiteX14" fmla="*/ 18516 w 50121"/>
                <a:gd name="connsiteY14" fmla="*/ 11065 h 41900"/>
                <a:gd name="connsiteX15" fmla="*/ 17292 w 50121"/>
                <a:gd name="connsiteY15" fmla="*/ 13321 h 41900"/>
                <a:gd name="connsiteX16" fmla="*/ 16116 w 50121"/>
                <a:gd name="connsiteY16" fmla="*/ 17928 h 41900"/>
                <a:gd name="connsiteX17" fmla="*/ 14535 w 50121"/>
                <a:gd name="connsiteY17" fmla="*/ 24107 h 41900"/>
                <a:gd name="connsiteX18" fmla="*/ 12511 w 50121"/>
                <a:gd name="connsiteY18" fmla="*/ 32464 h 41900"/>
                <a:gd name="connsiteX19" fmla="*/ 10747 w 50121"/>
                <a:gd name="connsiteY19" fmla="*/ 39278 h 41900"/>
                <a:gd name="connsiteX20" fmla="*/ 9302 w 50121"/>
                <a:gd name="connsiteY20" fmla="*/ 41225 h 41900"/>
                <a:gd name="connsiteX21" fmla="*/ 7316 w 50121"/>
                <a:gd name="connsiteY21" fmla="*/ 41900 h 41900"/>
                <a:gd name="connsiteX22" fmla="*/ 5417 w 50121"/>
                <a:gd name="connsiteY22" fmla="*/ 41225 h 41900"/>
                <a:gd name="connsiteX23" fmla="*/ 4656 w 50121"/>
                <a:gd name="connsiteY23" fmla="*/ 39375 h 41900"/>
                <a:gd name="connsiteX24" fmla="*/ 4790 w 50121"/>
                <a:gd name="connsiteY24" fmla="*/ 38517 h 41900"/>
                <a:gd name="connsiteX25" fmla="*/ 5147 w 50121"/>
                <a:gd name="connsiteY25" fmla="*/ 36888 h 41900"/>
                <a:gd name="connsiteX26" fmla="*/ 5465 w 50121"/>
                <a:gd name="connsiteY26" fmla="*/ 35394 h 41900"/>
                <a:gd name="connsiteX27" fmla="*/ 10834 w 50121"/>
                <a:gd name="connsiteY27" fmla="*/ 14044 h 41900"/>
                <a:gd name="connsiteX28" fmla="*/ 12058 w 50121"/>
                <a:gd name="connsiteY28" fmla="*/ 8935 h 41900"/>
                <a:gd name="connsiteX29" fmla="*/ 12328 w 50121"/>
                <a:gd name="connsiteY29" fmla="*/ 6275 h 41900"/>
                <a:gd name="connsiteX30" fmla="*/ 9436 w 50121"/>
                <a:gd name="connsiteY30" fmla="*/ 2034 h 41900"/>
                <a:gd name="connsiteX31" fmla="*/ 5552 w 50121"/>
                <a:gd name="connsiteY31" fmla="*/ 4829 h 41900"/>
                <a:gd name="connsiteX32" fmla="*/ 2709 w 50121"/>
                <a:gd name="connsiteY32" fmla="*/ 13051 h 41900"/>
                <a:gd name="connsiteX33" fmla="*/ 2034 w 50121"/>
                <a:gd name="connsiteY33" fmla="*/ 14853 h 41900"/>
                <a:gd name="connsiteX34" fmla="*/ 1128 w 50121"/>
                <a:gd name="connsiteY34" fmla="*/ 15172 h 41900"/>
                <a:gd name="connsiteX35" fmla="*/ 0 w 50121"/>
                <a:gd name="connsiteY35" fmla="*/ 14217 h 41900"/>
                <a:gd name="connsiteX36" fmla="*/ 366 w 50121"/>
                <a:gd name="connsiteY36" fmla="*/ 12502 h 41900"/>
                <a:gd name="connsiteX37" fmla="*/ 1398 w 50121"/>
                <a:gd name="connsiteY37" fmla="*/ 8897 h 41900"/>
                <a:gd name="connsiteX38" fmla="*/ 2805 w 50121"/>
                <a:gd name="connsiteY38" fmla="*/ 5282 h 41900"/>
                <a:gd name="connsiteX39" fmla="*/ 3701 w 50121"/>
                <a:gd name="connsiteY39" fmla="*/ 3701 h 41900"/>
                <a:gd name="connsiteX40" fmla="*/ 4925 w 50121"/>
                <a:gd name="connsiteY40" fmla="*/ 2120 h 41900"/>
                <a:gd name="connsiteX41" fmla="*/ 6998 w 50121"/>
                <a:gd name="connsiteY41" fmla="*/ 540 h 41900"/>
                <a:gd name="connsiteX42" fmla="*/ 9706 w 50121"/>
                <a:gd name="connsiteY42" fmla="*/ 0 h 41900"/>
                <a:gd name="connsiteX43" fmla="*/ 15490 w 50121"/>
                <a:gd name="connsiteY43" fmla="*/ 2169 h 41900"/>
                <a:gd name="connsiteX44" fmla="*/ 18246 w 50121"/>
                <a:gd name="connsiteY44" fmla="*/ 8039 h 41900"/>
                <a:gd name="connsiteX45" fmla="*/ 32647 w 50121"/>
                <a:gd name="connsiteY45" fmla="*/ 0 h 41900"/>
                <a:gd name="connsiteX46" fmla="*/ 40454 w 50121"/>
                <a:gd name="connsiteY46" fmla="*/ 2622 h 41900"/>
                <a:gd name="connsiteX47" fmla="*/ 43298 w 50121"/>
                <a:gd name="connsiteY47" fmla="*/ 9889 h 41900"/>
                <a:gd name="connsiteX48" fmla="*/ 43076 w 50121"/>
                <a:gd name="connsiteY48" fmla="*/ 12367 h 41900"/>
                <a:gd name="connsiteX49" fmla="*/ 42440 w 50121"/>
                <a:gd name="connsiteY49" fmla="*/ 15441 h 41900"/>
                <a:gd name="connsiteX50" fmla="*/ 41678 w 50121"/>
                <a:gd name="connsiteY50" fmla="*/ 18468 h 41900"/>
                <a:gd name="connsiteX51" fmla="*/ 40589 w 50121"/>
                <a:gd name="connsiteY51" fmla="*/ 21899 h 41900"/>
                <a:gd name="connsiteX52" fmla="*/ 39558 w 50121"/>
                <a:gd name="connsiteY52" fmla="*/ 24878 h 41900"/>
                <a:gd name="connsiteX53" fmla="*/ 38469 w 50121"/>
                <a:gd name="connsiteY53" fmla="*/ 27904 h 41900"/>
                <a:gd name="connsiteX54" fmla="*/ 37659 w 50121"/>
                <a:gd name="connsiteY54" fmla="*/ 30208 h 41900"/>
                <a:gd name="connsiteX55" fmla="*/ 35991 w 50121"/>
                <a:gd name="connsiteY55" fmla="*/ 36801 h 41900"/>
                <a:gd name="connsiteX56" fmla="*/ 36483 w 50121"/>
                <a:gd name="connsiteY56" fmla="*/ 39105 h 41900"/>
                <a:gd name="connsiteX57" fmla="*/ 38199 w 50121"/>
                <a:gd name="connsiteY57" fmla="*/ 39828 h 41900"/>
                <a:gd name="connsiteX58" fmla="*/ 43712 w 50121"/>
                <a:gd name="connsiteY58" fmla="*/ 36705 h 41900"/>
                <a:gd name="connsiteX59" fmla="*/ 47635 w 50121"/>
                <a:gd name="connsiteY59" fmla="*/ 28396 h 41900"/>
                <a:gd name="connsiteX60" fmla="*/ 48175 w 50121"/>
                <a:gd name="connsiteY60" fmla="*/ 26998 h 41900"/>
                <a:gd name="connsiteX61" fmla="*/ 49033 w 50121"/>
                <a:gd name="connsiteY61" fmla="*/ 26728 h 41900"/>
                <a:gd name="connsiteX62" fmla="*/ 50122 w 50121"/>
                <a:gd name="connsiteY62" fmla="*/ 27634 h 41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50121" h="41900">
                  <a:moveTo>
                    <a:pt x="50122" y="27634"/>
                  </a:moveTo>
                  <a:cubicBezTo>
                    <a:pt x="50122" y="27875"/>
                    <a:pt x="49987" y="28454"/>
                    <a:pt x="49717" y="29389"/>
                  </a:cubicBezTo>
                  <a:cubicBezTo>
                    <a:pt x="49447" y="30324"/>
                    <a:pt x="48975" y="31519"/>
                    <a:pt x="48310" y="32955"/>
                  </a:cubicBezTo>
                  <a:cubicBezTo>
                    <a:pt x="47683" y="34401"/>
                    <a:pt x="46932" y="35789"/>
                    <a:pt x="46054" y="37110"/>
                  </a:cubicBezTo>
                  <a:cubicBezTo>
                    <a:pt x="45177" y="38411"/>
                    <a:pt x="44021" y="39538"/>
                    <a:pt x="42584" y="40502"/>
                  </a:cubicBezTo>
                  <a:cubicBezTo>
                    <a:pt x="41167" y="41437"/>
                    <a:pt x="39645" y="41900"/>
                    <a:pt x="38016" y="41900"/>
                  </a:cubicBezTo>
                  <a:cubicBezTo>
                    <a:pt x="35847" y="41900"/>
                    <a:pt x="34044" y="41177"/>
                    <a:pt x="32599" y="39731"/>
                  </a:cubicBezTo>
                  <a:cubicBezTo>
                    <a:pt x="31153" y="38285"/>
                    <a:pt x="30430" y="36483"/>
                    <a:pt x="30430" y="34314"/>
                  </a:cubicBezTo>
                  <a:cubicBezTo>
                    <a:pt x="30430" y="33109"/>
                    <a:pt x="30748" y="31683"/>
                    <a:pt x="31384" y="30025"/>
                  </a:cubicBezTo>
                  <a:cubicBezTo>
                    <a:pt x="35384" y="19335"/>
                    <a:pt x="37389" y="12155"/>
                    <a:pt x="37389" y="8482"/>
                  </a:cubicBezTo>
                  <a:cubicBezTo>
                    <a:pt x="37389" y="4183"/>
                    <a:pt x="35722" y="2034"/>
                    <a:pt x="32377" y="2034"/>
                  </a:cubicBezTo>
                  <a:cubicBezTo>
                    <a:pt x="30719" y="2034"/>
                    <a:pt x="29109" y="2352"/>
                    <a:pt x="27548" y="2978"/>
                  </a:cubicBezTo>
                  <a:cubicBezTo>
                    <a:pt x="26015" y="3586"/>
                    <a:pt x="24714" y="4309"/>
                    <a:pt x="23663" y="5147"/>
                  </a:cubicBezTo>
                  <a:cubicBezTo>
                    <a:pt x="22613" y="5986"/>
                    <a:pt x="21601" y="6998"/>
                    <a:pt x="20637" y="8174"/>
                  </a:cubicBezTo>
                  <a:cubicBezTo>
                    <a:pt x="19702" y="9321"/>
                    <a:pt x="18998" y="10285"/>
                    <a:pt x="18516" y="11065"/>
                  </a:cubicBezTo>
                  <a:cubicBezTo>
                    <a:pt x="18063" y="11817"/>
                    <a:pt x="17649" y="12569"/>
                    <a:pt x="17292" y="13321"/>
                  </a:cubicBezTo>
                  <a:lnTo>
                    <a:pt x="16116" y="17928"/>
                  </a:lnTo>
                  <a:cubicBezTo>
                    <a:pt x="15933" y="18767"/>
                    <a:pt x="15413" y="20830"/>
                    <a:pt x="14535" y="24107"/>
                  </a:cubicBezTo>
                  <a:lnTo>
                    <a:pt x="12511" y="32464"/>
                  </a:lnTo>
                  <a:cubicBezTo>
                    <a:pt x="11547" y="36618"/>
                    <a:pt x="10959" y="38883"/>
                    <a:pt x="10747" y="39278"/>
                  </a:cubicBezTo>
                  <a:cubicBezTo>
                    <a:pt x="10448" y="40117"/>
                    <a:pt x="9967" y="40772"/>
                    <a:pt x="9302" y="41225"/>
                  </a:cubicBezTo>
                  <a:cubicBezTo>
                    <a:pt x="8636" y="41678"/>
                    <a:pt x="7981" y="41900"/>
                    <a:pt x="7316" y="41900"/>
                  </a:cubicBezTo>
                  <a:cubicBezTo>
                    <a:pt x="6564" y="41900"/>
                    <a:pt x="5928" y="41678"/>
                    <a:pt x="5417" y="41225"/>
                  </a:cubicBezTo>
                  <a:cubicBezTo>
                    <a:pt x="4906" y="40772"/>
                    <a:pt x="4656" y="40155"/>
                    <a:pt x="4656" y="39375"/>
                  </a:cubicBezTo>
                  <a:cubicBezTo>
                    <a:pt x="4656" y="39249"/>
                    <a:pt x="4704" y="38970"/>
                    <a:pt x="4790" y="38517"/>
                  </a:cubicBezTo>
                  <a:cubicBezTo>
                    <a:pt x="4877" y="38064"/>
                    <a:pt x="5003" y="37514"/>
                    <a:pt x="5147" y="36888"/>
                  </a:cubicBezTo>
                  <a:cubicBezTo>
                    <a:pt x="5301" y="36261"/>
                    <a:pt x="5407" y="35760"/>
                    <a:pt x="5465" y="35394"/>
                  </a:cubicBezTo>
                  <a:lnTo>
                    <a:pt x="10834" y="14044"/>
                  </a:lnTo>
                  <a:cubicBezTo>
                    <a:pt x="11499" y="11451"/>
                    <a:pt x="11904" y="9755"/>
                    <a:pt x="12058" y="8935"/>
                  </a:cubicBezTo>
                  <a:cubicBezTo>
                    <a:pt x="12241" y="8097"/>
                    <a:pt x="12328" y="7210"/>
                    <a:pt x="12328" y="6275"/>
                  </a:cubicBezTo>
                  <a:cubicBezTo>
                    <a:pt x="12328" y="3451"/>
                    <a:pt x="11364" y="2034"/>
                    <a:pt x="9436" y="2034"/>
                  </a:cubicBezTo>
                  <a:cubicBezTo>
                    <a:pt x="7875" y="2034"/>
                    <a:pt x="6583" y="2969"/>
                    <a:pt x="5552" y="4829"/>
                  </a:cubicBezTo>
                  <a:cubicBezTo>
                    <a:pt x="4530" y="6689"/>
                    <a:pt x="3586" y="9436"/>
                    <a:pt x="2709" y="13051"/>
                  </a:cubicBezTo>
                  <a:cubicBezTo>
                    <a:pt x="2439" y="14044"/>
                    <a:pt x="2217" y="14641"/>
                    <a:pt x="2034" y="14853"/>
                  </a:cubicBezTo>
                  <a:cubicBezTo>
                    <a:pt x="1880" y="15066"/>
                    <a:pt x="1581" y="15172"/>
                    <a:pt x="1128" y="15172"/>
                  </a:cubicBezTo>
                  <a:cubicBezTo>
                    <a:pt x="376" y="15143"/>
                    <a:pt x="0" y="14825"/>
                    <a:pt x="0" y="14217"/>
                  </a:cubicBezTo>
                  <a:cubicBezTo>
                    <a:pt x="0" y="14073"/>
                    <a:pt x="125" y="13494"/>
                    <a:pt x="366" y="12502"/>
                  </a:cubicBezTo>
                  <a:cubicBezTo>
                    <a:pt x="607" y="11509"/>
                    <a:pt x="945" y="10314"/>
                    <a:pt x="1398" y="8897"/>
                  </a:cubicBezTo>
                  <a:cubicBezTo>
                    <a:pt x="1880" y="7451"/>
                    <a:pt x="2352" y="6246"/>
                    <a:pt x="2805" y="5282"/>
                  </a:cubicBezTo>
                  <a:cubicBezTo>
                    <a:pt x="3191" y="4559"/>
                    <a:pt x="3489" y="4029"/>
                    <a:pt x="3701" y="3701"/>
                  </a:cubicBezTo>
                  <a:cubicBezTo>
                    <a:pt x="3942" y="3345"/>
                    <a:pt x="4357" y="2814"/>
                    <a:pt x="4925" y="2120"/>
                  </a:cubicBezTo>
                  <a:cubicBezTo>
                    <a:pt x="5523" y="1398"/>
                    <a:pt x="6217" y="877"/>
                    <a:pt x="6998" y="540"/>
                  </a:cubicBezTo>
                  <a:cubicBezTo>
                    <a:pt x="7817" y="183"/>
                    <a:pt x="8714" y="0"/>
                    <a:pt x="9706" y="0"/>
                  </a:cubicBezTo>
                  <a:cubicBezTo>
                    <a:pt x="11933" y="0"/>
                    <a:pt x="13861" y="723"/>
                    <a:pt x="15490" y="2169"/>
                  </a:cubicBezTo>
                  <a:cubicBezTo>
                    <a:pt x="17119" y="3586"/>
                    <a:pt x="18034" y="5542"/>
                    <a:pt x="18246" y="8039"/>
                  </a:cubicBezTo>
                  <a:cubicBezTo>
                    <a:pt x="22246" y="2680"/>
                    <a:pt x="27047" y="0"/>
                    <a:pt x="32647" y="0"/>
                  </a:cubicBezTo>
                  <a:cubicBezTo>
                    <a:pt x="35953" y="0"/>
                    <a:pt x="38555" y="877"/>
                    <a:pt x="40454" y="2622"/>
                  </a:cubicBezTo>
                  <a:cubicBezTo>
                    <a:pt x="42353" y="4366"/>
                    <a:pt x="43298" y="6786"/>
                    <a:pt x="43298" y="9889"/>
                  </a:cubicBezTo>
                  <a:cubicBezTo>
                    <a:pt x="43298" y="10612"/>
                    <a:pt x="43221" y="11432"/>
                    <a:pt x="43076" y="12367"/>
                  </a:cubicBezTo>
                  <a:cubicBezTo>
                    <a:pt x="42951" y="13273"/>
                    <a:pt x="42739" y="14294"/>
                    <a:pt x="42440" y="15441"/>
                  </a:cubicBezTo>
                  <a:cubicBezTo>
                    <a:pt x="42170" y="16588"/>
                    <a:pt x="41919" y="17591"/>
                    <a:pt x="41678" y="18468"/>
                  </a:cubicBezTo>
                  <a:cubicBezTo>
                    <a:pt x="41437" y="19345"/>
                    <a:pt x="41071" y="20483"/>
                    <a:pt x="40589" y="21899"/>
                  </a:cubicBezTo>
                  <a:cubicBezTo>
                    <a:pt x="40107" y="23278"/>
                    <a:pt x="39760" y="24271"/>
                    <a:pt x="39558" y="24878"/>
                  </a:cubicBezTo>
                  <a:cubicBezTo>
                    <a:pt x="39346" y="25485"/>
                    <a:pt x="38980" y="26488"/>
                    <a:pt x="38469" y="27904"/>
                  </a:cubicBezTo>
                  <a:cubicBezTo>
                    <a:pt x="37987" y="29283"/>
                    <a:pt x="37717" y="30054"/>
                    <a:pt x="37659" y="30208"/>
                  </a:cubicBezTo>
                  <a:cubicBezTo>
                    <a:pt x="36551" y="33003"/>
                    <a:pt x="35991" y="35201"/>
                    <a:pt x="35991" y="36801"/>
                  </a:cubicBezTo>
                  <a:cubicBezTo>
                    <a:pt x="35991" y="37852"/>
                    <a:pt x="36155" y="38623"/>
                    <a:pt x="36483" y="39105"/>
                  </a:cubicBezTo>
                  <a:cubicBezTo>
                    <a:pt x="36840" y="39587"/>
                    <a:pt x="37418" y="39828"/>
                    <a:pt x="38199" y="39828"/>
                  </a:cubicBezTo>
                  <a:cubicBezTo>
                    <a:pt x="40310" y="39828"/>
                    <a:pt x="42141" y="38787"/>
                    <a:pt x="43712" y="36705"/>
                  </a:cubicBezTo>
                  <a:cubicBezTo>
                    <a:pt x="45303" y="34594"/>
                    <a:pt x="46613" y="31827"/>
                    <a:pt x="47635" y="28396"/>
                  </a:cubicBezTo>
                  <a:cubicBezTo>
                    <a:pt x="47876" y="27644"/>
                    <a:pt x="48059" y="27181"/>
                    <a:pt x="48175" y="26998"/>
                  </a:cubicBezTo>
                  <a:cubicBezTo>
                    <a:pt x="48329" y="26815"/>
                    <a:pt x="48618" y="26728"/>
                    <a:pt x="49033" y="26728"/>
                  </a:cubicBezTo>
                  <a:cubicBezTo>
                    <a:pt x="49756" y="26728"/>
                    <a:pt x="50122" y="27027"/>
                    <a:pt x="50122" y="27634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E16DE6B4-6FEC-94AB-0DBF-C9CB255F9A59}"/>
                </a:ext>
              </a:extLst>
            </p:cNvPr>
            <p:cNvSpPr/>
            <p:nvPr/>
          </p:nvSpPr>
          <p:spPr>
            <a:xfrm>
              <a:off x="6886036" y="4554264"/>
              <a:ext cx="1938181" cy="963"/>
            </a:xfrm>
            <a:custGeom>
              <a:avLst/>
              <a:gdLst>
                <a:gd name="connsiteX0" fmla="*/ 0 w 1938181"/>
                <a:gd name="connsiteY0" fmla="*/ 0 h 963"/>
                <a:gd name="connsiteX1" fmla="*/ 1938181 w 1938181"/>
                <a:gd name="connsiteY1" fmla="*/ 0 h 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8181" h="963">
                  <a:moveTo>
                    <a:pt x="0" y="0"/>
                  </a:moveTo>
                  <a:lnTo>
                    <a:pt x="1938181" y="0"/>
                  </a:lnTo>
                </a:path>
              </a:pathLst>
            </a:custGeom>
            <a:noFill/>
            <a:ln w="1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8948B804-FC9B-9AA2-E027-1B392DFB6610}"/>
                </a:ext>
              </a:extLst>
            </p:cNvPr>
            <p:cNvSpPr/>
            <p:nvPr/>
          </p:nvSpPr>
          <p:spPr>
            <a:xfrm>
              <a:off x="6886036" y="4368976"/>
              <a:ext cx="1938181" cy="963"/>
            </a:xfrm>
            <a:custGeom>
              <a:avLst/>
              <a:gdLst>
                <a:gd name="connsiteX0" fmla="*/ 0 w 1938181"/>
                <a:gd name="connsiteY0" fmla="*/ 0 h 963"/>
                <a:gd name="connsiteX1" fmla="*/ 1938181 w 1938181"/>
                <a:gd name="connsiteY1" fmla="*/ 0 h 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8181" h="963">
                  <a:moveTo>
                    <a:pt x="0" y="0"/>
                  </a:moveTo>
                  <a:lnTo>
                    <a:pt x="1938181" y="0"/>
                  </a:lnTo>
                </a:path>
              </a:pathLst>
            </a:custGeom>
            <a:noFill/>
            <a:ln w="1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F6AC5101-1B72-08B2-6CE8-14E5AECEC1CD}"/>
                </a:ext>
              </a:extLst>
            </p:cNvPr>
            <p:cNvSpPr/>
            <p:nvPr/>
          </p:nvSpPr>
          <p:spPr>
            <a:xfrm>
              <a:off x="6886036" y="4183685"/>
              <a:ext cx="1938181" cy="963"/>
            </a:xfrm>
            <a:custGeom>
              <a:avLst/>
              <a:gdLst>
                <a:gd name="connsiteX0" fmla="*/ 0 w 1938181"/>
                <a:gd name="connsiteY0" fmla="*/ 0 h 963"/>
                <a:gd name="connsiteX1" fmla="*/ 1938181 w 1938181"/>
                <a:gd name="connsiteY1" fmla="*/ 0 h 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8181" h="963">
                  <a:moveTo>
                    <a:pt x="0" y="0"/>
                  </a:moveTo>
                  <a:lnTo>
                    <a:pt x="1938181" y="0"/>
                  </a:lnTo>
                </a:path>
              </a:pathLst>
            </a:custGeom>
            <a:noFill/>
            <a:ln w="1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2ED28F22-7651-3F17-86DB-3D8CA29DE855}"/>
                </a:ext>
              </a:extLst>
            </p:cNvPr>
            <p:cNvSpPr/>
            <p:nvPr/>
          </p:nvSpPr>
          <p:spPr>
            <a:xfrm>
              <a:off x="6886036" y="3998393"/>
              <a:ext cx="1938181" cy="963"/>
            </a:xfrm>
            <a:custGeom>
              <a:avLst/>
              <a:gdLst>
                <a:gd name="connsiteX0" fmla="*/ 0 w 1938181"/>
                <a:gd name="connsiteY0" fmla="*/ 0 h 963"/>
                <a:gd name="connsiteX1" fmla="*/ 1938181 w 1938181"/>
                <a:gd name="connsiteY1" fmla="*/ 0 h 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8181" h="963">
                  <a:moveTo>
                    <a:pt x="0" y="0"/>
                  </a:moveTo>
                  <a:lnTo>
                    <a:pt x="1938181" y="0"/>
                  </a:lnTo>
                </a:path>
              </a:pathLst>
            </a:custGeom>
            <a:noFill/>
            <a:ln w="1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81CB77B3-8179-963B-5DDE-7B354540A826}"/>
                </a:ext>
              </a:extLst>
            </p:cNvPr>
            <p:cNvSpPr/>
            <p:nvPr/>
          </p:nvSpPr>
          <p:spPr>
            <a:xfrm>
              <a:off x="6886036" y="3813103"/>
              <a:ext cx="1938181" cy="963"/>
            </a:xfrm>
            <a:custGeom>
              <a:avLst/>
              <a:gdLst>
                <a:gd name="connsiteX0" fmla="*/ 0 w 1938181"/>
                <a:gd name="connsiteY0" fmla="*/ 0 h 963"/>
                <a:gd name="connsiteX1" fmla="*/ 1938181 w 1938181"/>
                <a:gd name="connsiteY1" fmla="*/ 0 h 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8181" h="963">
                  <a:moveTo>
                    <a:pt x="0" y="0"/>
                  </a:moveTo>
                  <a:lnTo>
                    <a:pt x="1938181" y="0"/>
                  </a:lnTo>
                </a:path>
              </a:pathLst>
            </a:custGeom>
            <a:noFill/>
            <a:ln w="1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7AE3D2B3-219F-A8A0-4018-91C2B4B61C70}"/>
                </a:ext>
              </a:extLst>
            </p:cNvPr>
            <p:cNvSpPr/>
            <p:nvPr/>
          </p:nvSpPr>
          <p:spPr>
            <a:xfrm>
              <a:off x="6886036" y="3627813"/>
              <a:ext cx="1938181" cy="963"/>
            </a:xfrm>
            <a:custGeom>
              <a:avLst/>
              <a:gdLst>
                <a:gd name="connsiteX0" fmla="*/ 0 w 1938181"/>
                <a:gd name="connsiteY0" fmla="*/ 0 h 963"/>
                <a:gd name="connsiteX1" fmla="*/ 1938181 w 1938181"/>
                <a:gd name="connsiteY1" fmla="*/ 0 h 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8181" h="963">
                  <a:moveTo>
                    <a:pt x="0" y="0"/>
                  </a:moveTo>
                  <a:lnTo>
                    <a:pt x="1938181" y="0"/>
                  </a:lnTo>
                </a:path>
              </a:pathLst>
            </a:custGeom>
            <a:noFill/>
            <a:ln w="1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8782DAFB-6524-AFF5-88E4-93952E8180B1}"/>
                </a:ext>
              </a:extLst>
            </p:cNvPr>
            <p:cNvSpPr/>
            <p:nvPr/>
          </p:nvSpPr>
          <p:spPr>
            <a:xfrm>
              <a:off x="6886036" y="3447458"/>
              <a:ext cx="963" cy="1280439"/>
            </a:xfrm>
            <a:custGeom>
              <a:avLst/>
              <a:gdLst>
                <a:gd name="connsiteX0" fmla="*/ 0 w 963"/>
                <a:gd name="connsiteY0" fmla="*/ 1280439 h 1280439"/>
                <a:gd name="connsiteX1" fmla="*/ 0 w 963"/>
                <a:gd name="connsiteY1" fmla="*/ 0 h 128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3" h="1280439">
                  <a:moveTo>
                    <a:pt x="0" y="1280439"/>
                  </a:moveTo>
                  <a:lnTo>
                    <a:pt x="0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77F5536E-98DB-D0CE-6AAD-798F66DB8EAF}"/>
                </a:ext>
              </a:extLst>
            </p:cNvPr>
            <p:cNvSpPr/>
            <p:nvPr/>
          </p:nvSpPr>
          <p:spPr>
            <a:xfrm>
              <a:off x="6886036" y="4554264"/>
              <a:ext cx="18214" cy="963"/>
            </a:xfrm>
            <a:custGeom>
              <a:avLst/>
              <a:gdLst>
                <a:gd name="connsiteX0" fmla="*/ 0 w 18214"/>
                <a:gd name="connsiteY0" fmla="*/ 0 h 963"/>
                <a:gd name="connsiteX1" fmla="*/ 18215 w 18214"/>
                <a:gd name="connsiteY1" fmla="*/ 0 h 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14" h="963">
                  <a:moveTo>
                    <a:pt x="0" y="0"/>
                  </a:moveTo>
                  <a:lnTo>
                    <a:pt x="18215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D2306EA1-D253-6198-6C9F-4F1C3B7894B1}"/>
                </a:ext>
              </a:extLst>
            </p:cNvPr>
            <p:cNvSpPr/>
            <p:nvPr/>
          </p:nvSpPr>
          <p:spPr>
            <a:xfrm>
              <a:off x="6886036" y="4368976"/>
              <a:ext cx="18214" cy="963"/>
            </a:xfrm>
            <a:custGeom>
              <a:avLst/>
              <a:gdLst>
                <a:gd name="connsiteX0" fmla="*/ 0 w 18214"/>
                <a:gd name="connsiteY0" fmla="*/ 0 h 963"/>
                <a:gd name="connsiteX1" fmla="*/ 18215 w 18214"/>
                <a:gd name="connsiteY1" fmla="*/ 0 h 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14" h="963">
                  <a:moveTo>
                    <a:pt x="0" y="0"/>
                  </a:moveTo>
                  <a:lnTo>
                    <a:pt x="18215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FD6466DB-4ACC-2631-45B5-27FEA34EE1BA}"/>
                </a:ext>
              </a:extLst>
            </p:cNvPr>
            <p:cNvSpPr/>
            <p:nvPr/>
          </p:nvSpPr>
          <p:spPr>
            <a:xfrm>
              <a:off x="6886036" y="4183685"/>
              <a:ext cx="18214" cy="963"/>
            </a:xfrm>
            <a:custGeom>
              <a:avLst/>
              <a:gdLst>
                <a:gd name="connsiteX0" fmla="*/ 0 w 18214"/>
                <a:gd name="connsiteY0" fmla="*/ 0 h 963"/>
                <a:gd name="connsiteX1" fmla="*/ 18215 w 18214"/>
                <a:gd name="connsiteY1" fmla="*/ 0 h 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14" h="963">
                  <a:moveTo>
                    <a:pt x="0" y="0"/>
                  </a:moveTo>
                  <a:lnTo>
                    <a:pt x="18215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223EAFFF-9327-EDDB-40B4-AD4152151ABC}"/>
                </a:ext>
              </a:extLst>
            </p:cNvPr>
            <p:cNvSpPr/>
            <p:nvPr/>
          </p:nvSpPr>
          <p:spPr>
            <a:xfrm>
              <a:off x="6886036" y="3998393"/>
              <a:ext cx="18214" cy="963"/>
            </a:xfrm>
            <a:custGeom>
              <a:avLst/>
              <a:gdLst>
                <a:gd name="connsiteX0" fmla="*/ 0 w 18214"/>
                <a:gd name="connsiteY0" fmla="*/ 0 h 963"/>
                <a:gd name="connsiteX1" fmla="*/ 18215 w 18214"/>
                <a:gd name="connsiteY1" fmla="*/ 0 h 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14" h="963">
                  <a:moveTo>
                    <a:pt x="0" y="0"/>
                  </a:moveTo>
                  <a:lnTo>
                    <a:pt x="18215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82BE1AC7-BF5E-E4A7-D9BD-AA2FD2E28BB7}"/>
                </a:ext>
              </a:extLst>
            </p:cNvPr>
            <p:cNvSpPr/>
            <p:nvPr/>
          </p:nvSpPr>
          <p:spPr>
            <a:xfrm>
              <a:off x="6886036" y="3813103"/>
              <a:ext cx="18214" cy="963"/>
            </a:xfrm>
            <a:custGeom>
              <a:avLst/>
              <a:gdLst>
                <a:gd name="connsiteX0" fmla="*/ 0 w 18214"/>
                <a:gd name="connsiteY0" fmla="*/ 0 h 963"/>
                <a:gd name="connsiteX1" fmla="*/ 18215 w 18214"/>
                <a:gd name="connsiteY1" fmla="*/ 0 h 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14" h="963">
                  <a:moveTo>
                    <a:pt x="0" y="0"/>
                  </a:moveTo>
                  <a:lnTo>
                    <a:pt x="18215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2E61D584-F883-FA03-2CEA-E5C68ED89DAA}"/>
                </a:ext>
              </a:extLst>
            </p:cNvPr>
            <p:cNvSpPr/>
            <p:nvPr/>
          </p:nvSpPr>
          <p:spPr>
            <a:xfrm>
              <a:off x="6886036" y="3627813"/>
              <a:ext cx="18214" cy="963"/>
            </a:xfrm>
            <a:custGeom>
              <a:avLst/>
              <a:gdLst>
                <a:gd name="connsiteX0" fmla="*/ 0 w 18214"/>
                <a:gd name="connsiteY0" fmla="*/ 0 h 963"/>
                <a:gd name="connsiteX1" fmla="*/ 18215 w 18214"/>
                <a:gd name="connsiteY1" fmla="*/ 0 h 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14" h="963">
                  <a:moveTo>
                    <a:pt x="0" y="0"/>
                  </a:moveTo>
                  <a:lnTo>
                    <a:pt x="18215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7F0861FA-3B36-DD5D-B598-40B602603EFD}"/>
                </a:ext>
              </a:extLst>
            </p:cNvPr>
            <p:cNvSpPr/>
            <p:nvPr/>
          </p:nvSpPr>
          <p:spPr>
            <a:xfrm>
              <a:off x="6687381" y="4525116"/>
              <a:ext cx="34712" cy="58295"/>
            </a:xfrm>
            <a:custGeom>
              <a:avLst/>
              <a:gdLst>
                <a:gd name="connsiteX0" fmla="*/ 1133 w 34712"/>
                <a:gd name="connsiteY0" fmla="*/ 51664 h 58295"/>
                <a:gd name="connsiteX1" fmla="*/ 14018 w 34712"/>
                <a:gd name="connsiteY1" fmla="*/ 51664 h 58295"/>
                <a:gd name="connsiteX2" fmla="*/ 14018 w 34712"/>
                <a:gd name="connsiteY2" fmla="*/ 7191 h 58295"/>
                <a:gd name="connsiteX3" fmla="*/ 0 w 34712"/>
                <a:gd name="connsiteY3" fmla="*/ 9995 h 58295"/>
                <a:gd name="connsiteX4" fmla="*/ 0 w 34712"/>
                <a:gd name="connsiteY4" fmla="*/ 2814 h 58295"/>
                <a:gd name="connsiteX5" fmla="*/ 13940 w 34712"/>
                <a:gd name="connsiteY5" fmla="*/ 0 h 58295"/>
                <a:gd name="connsiteX6" fmla="*/ 21827 w 34712"/>
                <a:gd name="connsiteY6" fmla="*/ 0 h 58295"/>
                <a:gd name="connsiteX7" fmla="*/ 21827 w 34712"/>
                <a:gd name="connsiteY7" fmla="*/ 51664 h 58295"/>
                <a:gd name="connsiteX8" fmla="*/ 34712 w 34712"/>
                <a:gd name="connsiteY8" fmla="*/ 51664 h 58295"/>
                <a:gd name="connsiteX9" fmla="*/ 34712 w 34712"/>
                <a:gd name="connsiteY9" fmla="*/ 58296 h 58295"/>
                <a:gd name="connsiteX10" fmla="*/ 1133 w 34712"/>
                <a:gd name="connsiteY10" fmla="*/ 58296 h 58295"/>
                <a:gd name="connsiteX11" fmla="*/ 1133 w 34712"/>
                <a:gd name="connsiteY11" fmla="*/ 51664 h 5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712" h="58295">
                  <a:moveTo>
                    <a:pt x="1133" y="51664"/>
                  </a:moveTo>
                  <a:lnTo>
                    <a:pt x="14018" y="51664"/>
                  </a:lnTo>
                  <a:lnTo>
                    <a:pt x="14018" y="7191"/>
                  </a:lnTo>
                  <a:lnTo>
                    <a:pt x="0" y="9995"/>
                  </a:lnTo>
                  <a:lnTo>
                    <a:pt x="0" y="2814"/>
                  </a:lnTo>
                  <a:lnTo>
                    <a:pt x="13940" y="0"/>
                  </a:lnTo>
                  <a:lnTo>
                    <a:pt x="21827" y="0"/>
                  </a:lnTo>
                  <a:lnTo>
                    <a:pt x="21827" y="51664"/>
                  </a:lnTo>
                  <a:lnTo>
                    <a:pt x="34712" y="51664"/>
                  </a:lnTo>
                  <a:lnTo>
                    <a:pt x="34712" y="58296"/>
                  </a:lnTo>
                  <a:lnTo>
                    <a:pt x="1133" y="58296"/>
                  </a:lnTo>
                  <a:lnTo>
                    <a:pt x="1133" y="51664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92781D9A-7628-5A8B-D2F2-EA85B595CB3E}"/>
                </a:ext>
              </a:extLst>
            </p:cNvPr>
            <p:cNvSpPr/>
            <p:nvPr/>
          </p:nvSpPr>
          <p:spPr>
            <a:xfrm>
              <a:off x="6738023" y="4573493"/>
              <a:ext cx="8239" cy="9918"/>
            </a:xfrm>
            <a:custGeom>
              <a:avLst/>
              <a:gdLst>
                <a:gd name="connsiteX0" fmla="*/ 0 w 8239"/>
                <a:gd name="connsiteY0" fmla="*/ 0 h 9918"/>
                <a:gd name="connsiteX1" fmla="*/ 8239 w 8239"/>
                <a:gd name="connsiteY1" fmla="*/ 0 h 9918"/>
                <a:gd name="connsiteX2" fmla="*/ 8239 w 8239"/>
                <a:gd name="connsiteY2" fmla="*/ 9918 h 9918"/>
                <a:gd name="connsiteX3" fmla="*/ 0 w 8239"/>
                <a:gd name="connsiteY3" fmla="*/ 9918 h 9918"/>
                <a:gd name="connsiteX4" fmla="*/ 0 w 8239"/>
                <a:gd name="connsiteY4" fmla="*/ 0 h 9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39" h="9918">
                  <a:moveTo>
                    <a:pt x="0" y="0"/>
                  </a:moveTo>
                  <a:lnTo>
                    <a:pt x="8239" y="0"/>
                  </a:lnTo>
                  <a:lnTo>
                    <a:pt x="8239" y="9918"/>
                  </a:lnTo>
                  <a:lnTo>
                    <a:pt x="0" y="9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3E7BF814-A55B-9488-4C15-74955442BBA1}"/>
                </a:ext>
              </a:extLst>
            </p:cNvPr>
            <p:cNvSpPr/>
            <p:nvPr/>
          </p:nvSpPr>
          <p:spPr>
            <a:xfrm>
              <a:off x="6763677" y="4525116"/>
              <a:ext cx="34711" cy="58295"/>
            </a:xfrm>
            <a:custGeom>
              <a:avLst/>
              <a:gdLst>
                <a:gd name="connsiteX0" fmla="*/ 1133 w 34711"/>
                <a:gd name="connsiteY0" fmla="*/ 51664 h 58295"/>
                <a:gd name="connsiteX1" fmla="*/ 14018 w 34711"/>
                <a:gd name="connsiteY1" fmla="*/ 51664 h 58295"/>
                <a:gd name="connsiteX2" fmla="*/ 14018 w 34711"/>
                <a:gd name="connsiteY2" fmla="*/ 7191 h 58295"/>
                <a:gd name="connsiteX3" fmla="*/ 0 w 34711"/>
                <a:gd name="connsiteY3" fmla="*/ 9995 h 58295"/>
                <a:gd name="connsiteX4" fmla="*/ 0 w 34711"/>
                <a:gd name="connsiteY4" fmla="*/ 2814 h 58295"/>
                <a:gd name="connsiteX5" fmla="*/ 13940 w 34711"/>
                <a:gd name="connsiteY5" fmla="*/ 0 h 58295"/>
                <a:gd name="connsiteX6" fmla="*/ 21826 w 34711"/>
                <a:gd name="connsiteY6" fmla="*/ 0 h 58295"/>
                <a:gd name="connsiteX7" fmla="*/ 21826 w 34711"/>
                <a:gd name="connsiteY7" fmla="*/ 51664 h 58295"/>
                <a:gd name="connsiteX8" fmla="*/ 34711 w 34711"/>
                <a:gd name="connsiteY8" fmla="*/ 51664 h 58295"/>
                <a:gd name="connsiteX9" fmla="*/ 34711 w 34711"/>
                <a:gd name="connsiteY9" fmla="*/ 58296 h 58295"/>
                <a:gd name="connsiteX10" fmla="*/ 1133 w 34711"/>
                <a:gd name="connsiteY10" fmla="*/ 58296 h 58295"/>
                <a:gd name="connsiteX11" fmla="*/ 1133 w 34711"/>
                <a:gd name="connsiteY11" fmla="*/ 51664 h 5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711" h="58295">
                  <a:moveTo>
                    <a:pt x="1133" y="51664"/>
                  </a:moveTo>
                  <a:lnTo>
                    <a:pt x="14018" y="51664"/>
                  </a:lnTo>
                  <a:lnTo>
                    <a:pt x="14018" y="7191"/>
                  </a:lnTo>
                  <a:lnTo>
                    <a:pt x="0" y="9995"/>
                  </a:lnTo>
                  <a:lnTo>
                    <a:pt x="0" y="2814"/>
                  </a:lnTo>
                  <a:lnTo>
                    <a:pt x="13940" y="0"/>
                  </a:lnTo>
                  <a:lnTo>
                    <a:pt x="21826" y="0"/>
                  </a:lnTo>
                  <a:lnTo>
                    <a:pt x="21826" y="51664"/>
                  </a:lnTo>
                  <a:lnTo>
                    <a:pt x="34711" y="51664"/>
                  </a:lnTo>
                  <a:lnTo>
                    <a:pt x="34711" y="58296"/>
                  </a:lnTo>
                  <a:lnTo>
                    <a:pt x="1133" y="58296"/>
                  </a:lnTo>
                  <a:lnTo>
                    <a:pt x="1133" y="51664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2351961B-6C02-5BED-5122-DC176C92EEBD}"/>
                </a:ext>
              </a:extLst>
            </p:cNvPr>
            <p:cNvSpPr/>
            <p:nvPr/>
          </p:nvSpPr>
          <p:spPr>
            <a:xfrm>
              <a:off x="6811040" y="4524065"/>
              <a:ext cx="40296" cy="60483"/>
            </a:xfrm>
            <a:custGeom>
              <a:avLst/>
              <a:gdLst>
                <a:gd name="connsiteX0" fmla="*/ 20148 w 40296"/>
                <a:gd name="connsiteY0" fmla="*/ 6246 h 60483"/>
                <a:gd name="connsiteX1" fmla="*/ 10972 w 40296"/>
                <a:gd name="connsiteY1" fmla="*/ 12261 h 60483"/>
                <a:gd name="connsiteX2" fmla="*/ 7927 w 40296"/>
                <a:gd name="connsiteY2" fmla="*/ 30256 h 60483"/>
                <a:gd name="connsiteX3" fmla="*/ 10972 w 40296"/>
                <a:gd name="connsiteY3" fmla="*/ 48262 h 60483"/>
                <a:gd name="connsiteX4" fmla="*/ 20148 w 40296"/>
                <a:gd name="connsiteY4" fmla="*/ 54238 h 60483"/>
                <a:gd name="connsiteX5" fmla="*/ 29324 w 40296"/>
                <a:gd name="connsiteY5" fmla="*/ 48262 h 60483"/>
                <a:gd name="connsiteX6" fmla="*/ 32409 w 40296"/>
                <a:gd name="connsiteY6" fmla="*/ 30256 h 60483"/>
                <a:gd name="connsiteX7" fmla="*/ 29324 w 40296"/>
                <a:gd name="connsiteY7" fmla="*/ 12261 h 60483"/>
                <a:gd name="connsiteX8" fmla="*/ 20148 w 40296"/>
                <a:gd name="connsiteY8" fmla="*/ 6246 h 60483"/>
                <a:gd name="connsiteX9" fmla="*/ 20148 w 40296"/>
                <a:gd name="connsiteY9" fmla="*/ 0 h 60483"/>
                <a:gd name="connsiteX10" fmla="*/ 35103 w 40296"/>
                <a:gd name="connsiteY10" fmla="*/ 7769 h 60483"/>
                <a:gd name="connsiteX11" fmla="*/ 40296 w 40296"/>
                <a:gd name="connsiteY11" fmla="*/ 30256 h 60483"/>
                <a:gd name="connsiteX12" fmla="*/ 35103 w 40296"/>
                <a:gd name="connsiteY12" fmla="*/ 52753 h 60483"/>
                <a:gd name="connsiteX13" fmla="*/ 20148 w 40296"/>
                <a:gd name="connsiteY13" fmla="*/ 60484 h 60483"/>
                <a:gd name="connsiteX14" fmla="*/ 5154 w 40296"/>
                <a:gd name="connsiteY14" fmla="*/ 52753 h 60483"/>
                <a:gd name="connsiteX15" fmla="*/ 0 w 40296"/>
                <a:gd name="connsiteY15" fmla="*/ 30256 h 60483"/>
                <a:gd name="connsiteX16" fmla="*/ 5154 w 40296"/>
                <a:gd name="connsiteY16" fmla="*/ 7769 h 60483"/>
                <a:gd name="connsiteX17" fmla="*/ 20148 w 40296"/>
                <a:gd name="connsiteY17" fmla="*/ 0 h 60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96" h="60483">
                  <a:moveTo>
                    <a:pt x="20148" y="6246"/>
                  </a:moveTo>
                  <a:cubicBezTo>
                    <a:pt x="16087" y="6246"/>
                    <a:pt x="13029" y="8251"/>
                    <a:pt x="10972" y="12261"/>
                  </a:cubicBezTo>
                  <a:cubicBezTo>
                    <a:pt x="8942" y="16242"/>
                    <a:pt x="7927" y="22247"/>
                    <a:pt x="7927" y="30256"/>
                  </a:cubicBezTo>
                  <a:cubicBezTo>
                    <a:pt x="7927" y="38247"/>
                    <a:pt x="8942" y="44252"/>
                    <a:pt x="10972" y="48262"/>
                  </a:cubicBezTo>
                  <a:cubicBezTo>
                    <a:pt x="13029" y="52243"/>
                    <a:pt x="16087" y="54238"/>
                    <a:pt x="20148" y="54238"/>
                  </a:cubicBezTo>
                  <a:cubicBezTo>
                    <a:pt x="24235" y="54238"/>
                    <a:pt x="27293" y="52243"/>
                    <a:pt x="29324" y="48262"/>
                  </a:cubicBezTo>
                  <a:cubicBezTo>
                    <a:pt x="31380" y="44252"/>
                    <a:pt x="32409" y="38247"/>
                    <a:pt x="32409" y="30256"/>
                  </a:cubicBezTo>
                  <a:cubicBezTo>
                    <a:pt x="32409" y="22247"/>
                    <a:pt x="31380" y="16242"/>
                    <a:pt x="29324" y="12261"/>
                  </a:cubicBezTo>
                  <a:cubicBezTo>
                    <a:pt x="27293" y="8251"/>
                    <a:pt x="24235" y="6246"/>
                    <a:pt x="20148" y="6246"/>
                  </a:cubicBezTo>
                  <a:moveTo>
                    <a:pt x="20148" y="0"/>
                  </a:moveTo>
                  <a:cubicBezTo>
                    <a:pt x="26682" y="0"/>
                    <a:pt x="31666" y="2593"/>
                    <a:pt x="35103" y="7769"/>
                  </a:cubicBezTo>
                  <a:cubicBezTo>
                    <a:pt x="38565" y="12926"/>
                    <a:pt x="40296" y="20415"/>
                    <a:pt x="40296" y="30256"/>
                  </a:cubicBezTo>
                  <a:cubicBezTo>
                    <a:pt x="40296" y="40078"/>
                    <a:pt x="38565" y="47577"/>
                    <a:pt x="35103" y="52753"/>
                  </a:cubicBezTo>
                  <a:cubicBezTo>
                    <a:pt x="31666" y="57910"/>
                    <a:pt x="26682" y="60484"/>
                    <a:pt x="20148" y="60484"/>
                  </a:cubicBezTo>
                  <a:cubicBezTo>
                    <a:pt x="13614" y="60484"/>
                    <a:pt x="8616" y="57910"/>
                    <a:pt x="5154" y="52753"/>
                  </a:cubicBezTo>
                  <a:cubicBezTo>
                    <a:pt x="1718" y="47577"/>
                    <a:pt x="0" y="40078"/>
                    <a:pt x="0" y="30256"/>
                  </a:cubicBezTo>
                  <a:cubicBezTo>
                    <a:pt x="0" y="20415"/>
                    <a:pt x="1718" y="12926"/>
                    <a:pt x="5154" y="7769"/>
                  </a:cubicBezTo>
                  <a:cubicBezTo>
                    <a:pt x="8616" y="2593"/>
                    <a:pt x="13614" y="0"/>
                    <a:pt x="20148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7D2E019A-1F91-F298-4681-241AF95D0330}"/>
                </a:ext>
              </a:extLst>
            </p:cNvPr>
            <p:cNvSpPr/>
            <p:nvPr/>
          </p:nvSpPr>
          <p:spPr>
            <a:xfrm>
              <a:off x="6689060" y="4339827"/>
              <a:ext cx="34712" cy="58296"/>
            </a:xfrm>
            <a:custGeom>
              <a:avLst/>
              <a:gdLst>
                <a:gd name="connsiteX0" fmla="*/ 1133 w 34712"/>
                <a:gd name="connsiteY0" fmla="*/ 51656 h 58296"/>
                <a:gd name="connsiteX1" fmla="*/ 14018 w 34712"/>
                <a:gd name="connsiteY1" fmla="*/ 51656 h 58296"/>
                <a:gd name="connsiteX2" fmla="*/ 14018 w 34712"/>
                <a:gd name="connsiteY2" fmla="*/ 7185 h 58296"/>
                <a:gd name="connsiteX3" fmla="*/ 0 w 34712"/>
                <a:gd name="connsiteY3" fmla="*/ 9996 h 58296"/>
                <a:gd name="connsiteX4" fmla="*/ 0 w 34712"/>
                <a:gd name="connsiteY4" fmla="*/ 2812 h 58296"/>
                <a:gd name="connsiteX5" fmla="*/ 13940 w 34712"/>
                <a:gd name="connsiteY5" fmla="*/ 0 h 58296"/>
                <a:gd name="connsiteX6" fmla="*/ 21827 w 34712"/>
                <a:gd name="connsiteY6" fmla="*/ 0 h 58296"/>
                <a:gd name="connsiteX7" fmla="*/ 21827 w 34712"/>
                <a:gd name="connsiteY7" fmla="*/ 51656 h 58296"/>
                <a:gd name="connsiteX8" fmla="*/ 34712 w 34712"/>
                <a:gd name="connsiteY8" fmla="*/ 51656 h 58296"/>
                <a:gd name="connsiteX9" fmla="*/ 34712 w 34712"/>
                <a:gd name="connsiteY9" fmla="*/ 58297 h 58296"/>
                <a:gd name="connsiteX10" fmla="*/ 1133 w 34712"/>
                <a:gd name="connsiteY10" fmla="*/ 58297 h 58296"/>
                <a:gd name="connsiteX11" fmla="*/ 1133 w 34712"/>
                <a:gd name="connsiteY11" fmla="*/ 51656 h 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712" h="58296">
                  <a:moveTo>
                    <a:pt x="1133" y="51656"/>
                  </a:moveTo>
                  <a:lnTo>
                    <a:pt x="14018" y="51656"/>
                  </a:lnTo>
                  <a:lnTo>
                    <a:pt x="14018" y="7185"/>
                  </a:lnTo>
                  <a:lnTo>
                    <a:pt x="0" y="9996"/>
                  </a:lnTo>
                  <a:lnTo>
                    <a:pt x="0" y="2812"/>
                  </a:lnTo>
                  <a:lnTo>
                    <a:pt x="13940" y="0"/>
                  </a:lnTo>
                  <a:lnTo>
                    <a:pt x="21827" y="0"/>
                  </a:lnTo>
                  <a:lnTo>
                    <a:pt x="21827" y="51656"/>
                  </a:lnTo>
                  <a:lnTo>
                    <a:pt x="34712" y="51656"/>
                  </a:lnTo>
                  <a:lnTo>
                    <a:pt x="34712" y="58297"/>
                  </a:lnTo>
                  <a:lnTo>
                    <a:pt x="1133" y="58297"/>
                  </a:lnTo>
                  <a:lnTo>
                    <a:pt x="1133" y="51656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95302453-1FDD-D9B0-FE5E-33D48193B00A}"/>
                </a:ext>
              </a:extLst>
            </p:cNvPr>
            <p:cNvSpPr/>
            <p:nvPr/>
          </p:nvSpPr>
          <p:spPr>
            <a:xfrm>
              <a:off x="6739702" y="4388206"/>
              <a:ext cx="8239" cy="9918"/>
            </a:xfrm>
            <a:custGeom>
              <a:avLst/>
              <a:gdLst>
                <a:gd name="connsiteX0" fmla="*/ 0 w 8239"/>
                <a:gd name="connsiteY0" fmla="*/ 0 h 9918"/>
                <a:gd name="connsiteX1" fmla="*/ 8239 w 8239"/>
                <a:gd name="connsiteY1" fmla="*/ 0 h 9918"/>
                <a:gd name="connsiteX2" fmla="*/ 8239 w 8239"/>
                <a:gd name="connsiteY2" fmla="*/ 9918 h 9918"/>
                <a:gd name="connsiteX3" fmla="*/ 0 w 8239"/>
                <a:gd name="connsiteY3" fmla="*/ 9918 h 9918"/>
                <a:gd name="connsiteX4" fmla="*/ 0 w 8239"/>
                <a:gd name="connsiteY4" fmla="*/ 0 h 9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39" h="9918">
                  <a:moveTo>
                    <a:pt x="0" y="0"/>
                  </a:moveTo>
                  <a:lnTo>
                    <a:pt x="8239" y="0"/>
                  </a:lnTo>
                  <a:lnTo>
                    <a:pt x="8239" y="9918"/>
                  </a:lnTo>
                  <a:lnTo>
                    <a:pt x="0" y="9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E878CAE9-C036-ADC9-8BC1-9E0FA153AF1E}"/>
                </a:ext>
              </a:extLst>
            </p:cNvPr>
            <p:cNvSpPr/>
            <p:nvPr/>
          </p:nvSpPr>
          <p:spPr>
            <a:xfrm>
              <a:off x="6765356" y="4339827"/>
              <a:ext cx="34711" cy="58296"/>
            </a:xfrm>
            <a:custGeom>
              <a:avLst/>
              <a:gdLst>
                <a:gd name="connsiteX0" fmla="*/ 1132 w 34711"/>
                <a:gd name="connsiteY0" fmla="*/ 51656 h 58296"/>
                <a:gd name="connsiteX1" fmla="*/ 14017 w 34711"/>
                <a:gd name="connsiteY1" fmla="*/ 51656 h 58296"/>
                <a:gd name="connsiteX2" fmla="*/ 14017 w 34711"/>
                <a:gd name="connsiteY2" fmla="*/ 7185 h 58296"/>
                <a:gd name="connsiteX3" fmla="*/ 0 w 34711"/>
                <a:gd name="connsiteY3" fmla="*/ 9996 h 58296"/>
                <a:gd name="connsiteX4" fmla="*/ 0 w 34711"/>
                <a:gd name="connsiteY4" fmla="*/ 2812 h 58296"/>
                <a:gd name="connsiteX5" fmla="*/ 13939 w 34711"/>
                <a:gd name="connsiteY5" fmla="*/ 0 h 58296"/>
                <a:gd name="connsiteX6" fmla="*/ 21826 w 34711"/>
                <a:gd name="connsiteY6" fmla="*/ 0 h 58296"/>
                <a:gd name="connsiteX7" fmla="*/ 21826 w 34711"/>
                <a:gd name="connsiteY7" fmla="*/ 51656 h 58296"/>
                <a:gd name="connsiteX8" fmla="*/ 34711 w 34711"/>
                <a:gd name="connsiteY8" fmla="*/ 51656 h 58296"/>
                <a:gd name="connsiteX9" fmla="*/ 34711 w 34711"/>
                <a:gd name="connsiteY9" fmla="*/ 58297 h 58296"/>
                <a:gd name="connsiteX10" fmla="*/ 1132 w 34711"/>
                <a:gd name="connsiteY10" fmla="*/ 58297 h 58296"/>
                <a:gd name="connsiteX11" fmla="*/ 1132 w 34711"/>
                <a:gd name="connsiteY11" fmla="*/ 51656 h 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711" h="58296">
                  <a:moveTo>
                    <a:pt x="1132" y="51656"/>
                  </a:moveTo>
                  <a:lnTo>
                    <a:pt x="14017" y="51656"/>
                  </a:lnTo>
                  <a:lnTo>
                    <a:pt x="14017" y="7185"/>
                  </a:lnTo>
                  <a:lnTo>
                    <a:pt x="0" y="9996"/>
                  </a:lnTo>
                  <a:lnTo>
                    <a:pt x="0" y="2812"/>
                  </a:lnTo>
                  <a:lnTo>
                    <a:pt x="13939" y="0"/>
                  </a:lnTo>
                  <a:lnTo>
                    <a:pt x="21826" y="0"/>
                  </a:lnTo>
                  <a:lnTo>
                    <a:pt x="21826" y="51656"/>
                  </a:lnTo>
                  <a:lnTo>
                    <a:pt x="34711" y="51656"/>
                  </a:lnTo>
                  <a:lnTo>
                    <a:pt x="34711" y="58297"/>
                  </a:lnTo>
                  <a:lnTo>
                    <a:pt x="1132" y="58297"/>
                  </a:lnTo>
                  <a:lnTo>
                    <a:pt x="1132" y="51656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175EC9F4-A68B-CB09-3C63-DA704AE2CAFB}"/>
                </a:ext>
              </a:extLst>
            </p:cNvPr>
            <p:cNvSpPr/>
            <p:nvPr/>
          </p:nvSpPr>
          <p:spPr>
            <a:xfrm>
              <a:off x="6813617" y="4339827"/>
              <a:ext cx="37718" cy="59424"/>
            </a:xfrm>
            <a:custGeom>
              <a:avLst/>
              <a:gdLst>
                <a:gd name="connsiteX0" fmla="*/ 2460 w 37718"/>
                <a:gd name="connsiteY0" fmla="*/ 0 h 59424"/>
                <a:gd name="connsiteX1" fmla="*/ 33424 w 37718"/>
                <a:gd name="connsiteY1" fmla="*/ 0 h 59424"/>
                <a:gd name="connsiteX2" fmla="*/ 33424 w 37718"/>
                <a:gd name="connsiteY2" fmla="*/ 6638 h 59424"/>
                <a:gd name="connsiteX3" fmla="*/ 9683 w 37718"/>
                <a:gd name="connsiteY3" fmla="*/ 6638 h 59424"/>
                <a:gd name="connsiteX4" fmla="*/ 9683 w 37718"/>
                <a:gd name="connsiteY4" fmla="*/ 20929 h 59424"/>
                <a:gd name="connsiteX5" fmla="*/ 13119 w 37718"/>
                <a:gd name="connsiteY5" fmla="*/ 20070 h 59424"/>
                <a:gd name="connsiteX6" fmla="*/ 16556 w 37718"/>
                <a:gd name="connsiteY6" fmla="*/ 19758 h 59424"/>
                <a:gd name="connsiteX7" fmla="*/ 32017 w 37718"/>
                <a:gd name="connsiteY7" fmla="*/ 25107 h 59424"/>
                <a:gd name="connsiteX8" fmla="*/ 37719 w 37718"/>
                <a:gd name="connsiteY8" fmla="*/ 39597 h 59424"/>
                <a:gd name="connsiteX9" fmla="*/ 31861 w 37718"/>
                <a:gd name="connsiteY9" fmla="*/ 54239 h 59424"/>
                <a:gd name="connsiteX10" fmla="*/ 15345 w 37718"/>
                <a:gd name="connsiteY10" fmla="*/ 59424 h 59424"/>
                <a:gd name="connsiteX11" fmla="*/ 7848 w 37718"/>
                <a:gd name="connsiteY11" fmla="*/ 58808 h 59424"/>
                <a:gd name="connsiteX12" fmla="*/ 0 w 37718"/>
                <a:gd name="connsiteY12" fmla="*/ 56928 h 59424"/>
                <a:gd name="connsiteX13" fmla="*/ 0 w 37718"/>
                <a:gd name="connsiteY13" fmla="*/ 49005 h 59424"/>
                <a:gd name="connsiteX14" fmla="*/ 7263 w 37718"/>
                <a:gd name="connsiteY14" fmla="*/ 51858 h 59424"/>
                <a:gd name="connsiteX15" fmla="*/ 15189 w 37718"/>
                <a:gd name="connsiteY15" fmla="*/ 52793 h 59424"/>
                <a:gd name="connsiteX16" fmla="*/ 25887 w 37718"/>
                <a:gd name="connsiteY16" fmla="*/ 49236 h 59424"/>
                <a:gd name="connsiteX17" fmla="*/ 29831 w 37718"/>
                <a:gd name="connsiteY17" fmla="*/ 39597 h 59424"/>
                <a:gd name="connsiteX18" fmla="*/ 25887 w 37718"/>
                <a:gd name="connsiteY18" fmla="*/ 29949 h 59424"/>
                <a:gd name="connsiteX19" fmla="*/ 15189 w 37718"/>
                <a:gd name="connsiteY19" fmla="*/ 26392 h 59424"/>
                <a:gd name="connsiteX20" fmla="*/ 8863 w 37718"/>
                <a:gd name="connsiteY20" fmla="*/ 27096 h 59424"/>
                <a:gd name="connsiteX21" fmla="*/ 2460 w 37718"/>
                <a:gd name="connsiteY21" fmla="*/ 29284 h 59424"/>
                <a:gd name="connsiteX22" fmla="*/ 2460 w 37718"/>
                <a:gd name="connsiteY22" fmla="*/ 0 h 5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718" h="59424">
                  <a:moveTo>
                    <a:pt x="2460" y="0"/>
                  </a:moveTo>
                  <a:lnTo>
                    <a:pt x="33424" y="0"/>
                  </a:lnTo>
                  <a:lnTo>
                    <a:pt x="33424" y="6638"/>
                  </a:lnTo>
                  <a:lnTo>
                    <a:pt x="9683" y="6638"/>
                  </a:lnTo>
                  <a:lnTo>
                    <a:pt x="9683" y="20929"/>
                  </a:lnTo>
                  <a:cubicBezTo>
                    <a:pt x="10829" y="20538"/>
                    <a:pt x="11974" y="20252"/>
                    <a:pt x="13119" y="20070"/>
                  </a:cubicBezTo>
                  <a:cubicBezTo>
                    <a:pt x="14265" y="19862"/>
                    <a:pt x="15410" y="19758"/>
                    <a:pt x="16556" y="19758"/>
                  </a:cubicBezTo>
                  <a:cubicBezTo>
                    <a:pt x="23063" y="19758"/>
                    <a:pt x="28217" y="21541"/>
                    <a:pt x="32017" y="25107"/>
                  </a:cubicBezTo>
                  <a:cubicBezTo>
                    <a:pt x="35818" y="28677"/>
                    <a:pt x="37719" y="33506"/>
                    <a:pt x="37719" y="39597"/>
                  </a:cubicBezTo>
                  <a:cubicBezTo>
                    <a:pt x="37719" y="45872"/>
                    <a:pt x="35766" y="50749"/>
                    <a:pt x="31861" y="54239"/>
                  </a:cubicBezTo>
                  <a:cubicBezTo>
                    <a:pt x="27957" y="57699"/>
                    <a:pt x="22452" y="59424"/>
                    <a:pt x="15345" y="59424"/>
                  </a:cubicBezTo>
                  <a:cubicBezTo>
                    <a:pt x="12898" y="59424"/>
                    <a:pt x="10399" y="59222"/>
                    <a:pt x="7848" y="58808"/>
                  </a:cubicBezTo>
                  <a:cubicBezTo>
                    <a:pt x="5324" y="58393"/>
                    <a:pt x="2708" y="57767"/>
                    <a:pt x="0" y="56928"/>
                  </a:cubicBezTo>
                  <a:lnTo>
                    <a:pt x="0" y="49005"/>
                  </a:lnTo>
                  <a:cubicBezTo>
                    <a:pt x="2343" y="50277"/>
                    <a:pt x="4764" y="51231"/>
                    <a:pt x="7263" y="51858"/>
                  </a:cubicBezTo>
                  <a:cubicBezTo>
                    <a:pt x="9761" y="52484"/>
                    <a:pt x="12403" y="52793"/>
                    <a:pt x="15189" y="52793"/>
                  </a:cubicBezTo>
                  <a:cubicBezTo>
                    <a:pt x="19692" y="52793"/>
                    <a:pt x="23259" y="51607"/>
                    <a:pt x="25887" y="49236"/>
                  </a:cubicBezTo>
                  <a:cubicBezTo>
                    <a:pt x="28517" y="46865"/>
                    <a:pt x="29831" y="43655"/>
                    <a:pt x="29831" y="39597"/>
                  </a:cubicBezTo>
                  <a:cubicBezTo>
                    <a:pt x="29831" y="35539"/>
                    <a:pt x="28517" y="32320"/>
                    <a:pt x="25887" y="29949"/>
                  </a:cubicBezTo>
                  <a:cubicBezTo>
                    <a:pt x="23259" y="27578"/>
                    <a:pt x="19692" y="26392"/>
                    <a:pt x="15189" y="26392"/>
                  </a:cubicBezTo>
                  <a:cubicBezTo>
                    <a:pt x="13081" y="26392"/>
                    <a:pt x="10972" y="26623"/>
                    <a:pt x="8863" y="27096"/>
                  </a:cubicBezTo>
                  <a:cubicBezTo>
                    <a:pt x="6781" y="27568"/>
                    <a:pt x="4647" y="28291"/>
                    <a:pt x="2460" y="29284"/>
                  </a:cubicBezTo>
                  <a:lnTo>
                    <a:pt x="2460" y="0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5AFD4AA1-B081-0E58-C44A-A861779FD2E5}"/>
                </a:ext>
              </a:extLst>
            </p:cNvPr>
            <p:cNvSpPr/>
            <p:nvPr/>
          </p:nvSpPr>
          <p:spPr>
            <a:xfrm>
              <a:off x="6687381" y="4154537"/>
              <a:ext cx="34712" cy="58295"/>
            </a:xfrm>
            <a:custGeom>
              <a:avLst/>
              <a:gdLst>
                <a:gd name="connsiteX0" fmla="*/ 1133 w 34712"/>
                <a:gd name="connsiteY0" fmla="*/ 51657 h 58295"/>
                <a:gd name="connsiteX1" fmla="*/ 14018 w 34712"/>
                <a:gd name="connsiteY1" fmla="*/ 51657 h 58295"/>
                <a:gd name="connsiteX2" fmla="*/ 14018 w 34712"/>
                <a:gd name="connsiteY2" fmla="*/ 7185 h 58295"/>
                <a:gd name="connsiteX3" fmla="*/ 0 w 34712"/>
                <a:gd name="connsiteY3" fmla="*/ 9995 h 58295"/>
                <a:gd name="connsiteX4" fmla="*/ 0 w 34712"/>
                <a:gd name="connsiteY4" fmla="*/ 2812 h 58295"/>
                <a:gd name="connsiteX5" fmla="*/ 13940 w 34712"/>
                <a:gd name="connsiteY5" fmla="*/ 0 h 58295"/>
                <a:gd name="connsiteX6" fmla="*/ 21827 w 34712"/>
                <a:gd name="connsiteY6" fmla="*/ 0 h 58295"/>
                <a:gd name="connsiteX7" fmla="*/ 21827 w 34712"/>
                <a:gd name="connsiteY7" fmla="*/ 51657 h 58295"/>
                <a:gd name="connsiteX8" fmla="*/ 34712 w 34712"/>
                <a:gd name="connsiteY8" fmla="*/ 51657 h 58295"/>
                <a:gd name="connsiteX9" fmla="*/ 34712 w 34712"/>
                <a:gd name="connsiteY9" fmla="*/ 58296 h 58295"/>
                <a:gd name="connsiteX10" fmla="*/ 1133 w 34712"/>
                <a:gd name="connsiteY10" fmla="*/ 58296 h 58295"/>
                <a:gd name="connsiteX11" fmla="*/ 1133 w 34712"/>
                <a:gd name="connsiteY11" fmla="*/ 51657 h 5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712" h="58295">
                  <a:moveTo>
                    <a:pt x="1133" y="51657"/>
                  </a:moveTo>
                  <a:lnTo>
                    <a:pt x="14018" y="51657"/>
                  </a:lnTo>
                  <a:lnTo>
                    <a:pt x="14018" y="7185"/>
                  </a:lnTo>
                  <a:lnTo>
                    <a:pt x="0" y="9995"/>
                  </a:lnTo>
                  <a:lnTo>
                    <a:pt x="0" y="2812"/>
                  </a:lnTo>
                  <a:lnTo>
                    <a:pt x="13940" y="0"/>
                  </a:lnTo>
                  <a:lnTo>
                    <a:pt x="21827" y="0"/>
                  </a:lnTo>
                  <a:lnTo>
                    <a:pt x="21827" y="51657"/>
                  </a:lnTo>
                  <a:lnTo>
                    <a:pt x="34712" y="51657"/>
                  </a:lnTo>
                  <a:lnTo>
                    <a:pt x="34712" y="58296"/>
                  </a:lnTo>
                  <a:lnTo>
                    <a:pt x="1133" y="58296"/>
                  </a:lnTo>
                  <a:lnTo>
                    <a:pt x="1133" y="51657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CE5A9F9A-38C7-A9E4-1FFB-D89C18D2A460}"/>
                </a:ext>
              </a:extLst>
            </p:cNvPr>
            <p:cNvSpPr/>
            <p:nvPr/>
          </p:nvSpPr>
          <p:spPr>
            <a:xfrm>
              <a:off x="6738023" y="4202915"/>
              <a:ext cx="8239" cy="9917"/>
            </a:xfrm>
            <a:custGeom>
              <a:avLst/>
              <a:gdLst>
                <a:gd name="connsiteX0" fmla="*/ 0 w 8239"/>
                <a:gd name="connsiteY0" fmla="*/ 0 h 9917"/>
                <a:gd name="connsiteX1" fmla="*/ 8239 w 8239"/>
                <a:gd name="connsiteY1" fmla="*/ 0 h 9917"/>
                <a:gd name="connsiteX2" fmla="*/ 8239 w 8239"/>
                <a:gd name="connsiteY2" fmla="*/ 9917 h 9917"/>
                <a:gd name="connsiteX3" fmla="*/ 0 w 8239"/>
                <a:gd name="connsiteY3" fmla="*/ 9917 h 9917"/>
                <a:gd name="connsiteX4" fmla="*/ 0 w 8239"/>
                <a:gd name="connsiteY4" fmla="*/ 0 h 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39" h="9917">
                  <a:moveTo>
                    <a:pt x="0" y="0"/>
                  </a:moveTo>
                  <a:lnTo>
                    <a:pt x="8239" y="0"/>
                  </a:lnTo>
                  <a:lnTo>
                    <a:pt x="8239" y="9917"/>
                  </a:lnTo>
                  <a:lnTo>
                    <a:pt x="0" y="9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851A6F1F-BAA8-104F-766A-E2AC78CFC777}"/>
                </a:ext>
              </a:extLst>
            </p:cNvPr>
            <p:cNvSpPr/>
            <p:nvPr/>
          </p:nvSpPr>
          <p:spPr>
            <a:xfrm>
              <a:off x="6760749" y="4153482"/>
              <a:ext cx="37015" cy="59350"/>
            </a:xfrm>
            <a:custGeom>
              <a:avLst/>
              <a:gdLst>
                <a:gd name="connsiteX0" fmla="*/ 9488 w 37015"/>
                <a:gd name="connsiteY0" fmla="*/ 52712 h 59350"/>
                <a:gd name="connsiteX1" fmla="*/ 37015 w 37015"/>
                <a:gd name="connsiteY1" fmla="*/ 52712 h 59350"/>
                <a:gd name="connsiteX2" fmla="*/ 37015 w 37015"/>
                <a:gd name="connsiteY2" fmla="*/ 59350 h 59350"/>
                <a:gd name="connsiteX3" fmla="*/ 0 w 37015"/>
                <a:gd name="connsiteY3" fmla="*/ 59350 h 59350"/>
                <a:gd name="connsiteX4" fmla="*/ 0 w 37015"/>
                <a:gd name="connsiteY4" fmla="*/ 52712 h 59350"/>
                <a:gd name="connsiteX5" fmla="*/ 12221 w 37015"/>
                <a:gd name="connsiteY5" fmla="*/ 40257 h 59350"/>
                <a:gd name="connsiteX6" fmla="*/ 21982 w 37015"/>
                <a:gd name="connsiteY6" fmla="*/ 30144 h 59350"/>
                <a:gd name="connsiteX7" fmla="*/ 27254 w 37015"/>
                <a:gd name="connsiteY7" fmla="*/ 22959 h 59350"/>
                <a:gd name="connsiteX8" fmla="*/ 28777 w 37015"/>
                <a:gd name="connsiteY8" fmla="*/ 17142 h 59350"/>
                <a:gd name="connsiteX9" fmla="*/ 25497 w 37015"/>
                <a:gd name="connsiteY9" fmla="*/ 9567 h 59350"/>
                <a:gd name="connsiteX10" fmla="*/ 17024 w 37015"/>
                <a:gd name="connsiteY10" fmla="*/ 6638 h 59350"/>
                <a:gd name="connsiteX11" fmla="*/ 9175 w 37015"/>
                <a:gd name="connsiteY11" fmla="*/ 7926 h 59350"/>
                <a:gd name="connsiteX12" fmla="*/ 390 w 37015"/>
                <a:gd name="connsiteY12" fmla="*/ 11831 h 59350"/>
                <a:gd name="connsiteX13" fmla="*/ 390 w 37015"/>
                <a:gd name="connsiteY13" fmla="*/ 3866 h 59350"/>
                <a:gd name="connsiteX14" fmla="*/ 9293 w 37015"/>
                <a:gd name="connsiteY14" fmla="*/ 976 h 59350"/>
                <a:gd name="connsiteX15" fmla="*/ 16868 w 37015"/>
                <a:gd name="connsiteY15" fmla="*/ 0 h 59350"/>
                <a:gd name="connsiteX16" fmla="*/ 31315 w 37015"/>
                <a:gd name="connsiteY16" fmla="*/ 4529 h 59350"/>
                <a:gd name="connsiteX17" fmla="*/ 36703 w 37015"/>
                <a:gd name="connsiteY17" fmla="*/ 16634 h 59350"/>
                <a:gd name="connsiteX18" fmla="*/ 35336 w 37015"/>
                <a:gd name="connsiteY18" fmla="*/ 23467 h 59350"/>
                <a:gd name="connsiteX19" fmla="*/ 30456 w 37015"/>
                <a:gd name="connsiteY19" fmla="*/ 31042 h 59350"/>
                <a:gd name="connsiteX20" fmla="*/ 24247 w 37015"/>
                <a:gd name="connsiteY20" fmla="*/ 37601 h 59350"/>
                <a:gd name="connsiteX21" fmla="*/ 9488 w 37015"/>
                <a:gd name="connsiteY21" fmla="*/ 52712 h 5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015" h="59350">
                  <a:moveTo>
                    <a:pt x="9488" y="52712"/>
                  </a:moveTo>
                  <a:lnTo>
                    <a:pt x="37015" y="52712"/>
                  </a:lnTo>
                  <a:lnTo>
                    <a:pt x="37015" y="59350"/>
                  </a:lnTo>
                  <a:lnTo>
                    <a:pt x="0" y="59350"/>
                  </a:lnTo>
                  <a:lnTo>
                    <a:pt x="0" y="52712"/>
                  </a:lnTo>
                  <a:cubicBezTo>
                    <a:pt x="2993" y="49615"/>
                    <a:pt x="7067" y="45463"/>
                    <a:pt x="12221" y="40257"/>
                  </a:cubicBezTo>
                  <a:cubicBezTo>
                    <a:pt x="17401" y="35025"/>
                    <a:pt x="20655" y="31654"/>
                    <a:pt x="21982" y="30144"/>
                  </a:cubicBezTo>
                  <a:cubicBezTo>
                    <a:pt x="24508" y="27307"/>
                    <a:pt x="26265" y="24912"/>
                    <a:pt x="27254" y="22959"/>
                  </a:cubicBezTo>
                  <a:cubicBezTo>
                    <a:pt x="28269" y="20981"/>
                    <a:pt x="28777" y="19042"/>
                    <a:pt x="28777" y="17142"/>
                  </a:cubicBezTo>
                  <a:cubicBezTo>
                    <a:pt x="28777" y="14044"/>
                    <a:pt x="27684" y="11518"/>
                    <a:pt x="25497" y="9567"/>
                  </a:cubicBezTo>
                  <a:cubicBezTo>
                    <a:pt x="23337" y="7615"/>
                    <a:pt x="20512" y="6638"/>
                    <a:pt x="17024" y="6638"/>
                  </a:cubicBezTo>
                  <a:cubicBezTo>
                    <a:pt x="14551" y="6638"/>
                    <a:pt x="11935" y="7067"/>
                    <a:pt x="9175" y="7926"/>
                  </a:cubicBezTo>
                  <a:cubicBezTo>
                    <a:pt x="6443" y="8785"/>
                    <a:pt x="3514" y="10087"/>
                    <a:pt x="390" y="11831"/>
                  </a:cubicBezTo>
                  <a:lnTo>
                    <a:pt x="390" y="3866"/>
                  </a:lnTo>
                  <a:cubicBezTo>
                    <a:pt x="3566" y="2591"/>
                    <a:pt x="6533" y="1627"/>
                    <a:pt x="9293" y="976"/>
                  </a:cubicBezTo>
                  <a:cubicBezTo>
                    <a:pt x="12052" y="326"/>
                    <a:pt x="14577" y="0"/>
                    <a:pt x="16868" y="0"/>
                  </a:cubicBezTo>
                  <a:cubicBezTo>
                    <a:pt x="22907" y="0"/>
                    <a:pt x="27722" y="1509"/>
                    <a:pt x="31315" y="4529"/>
                  </a:cubicBezTo>
                  <a:cubicBezTo>
                    <a:pt x="34907" y="7549"/>
                    <a:pt x="36703" y="11584"/>
                    <a:pt x="36703" y="16634"/>
                  </a:cubicBezTo>
                  <a:cubicBezTo>
                    <a:pt x="36703" y="19029"/>
                    <a:pt x="36247" y="21307"/>
                    <a:pt x="35336" y="23467"/>
                  </a:cubicBezTo>
                  <a:cubicBezTo>
                    <a:pt x="34451" y="25602"/>
                    <a:pt x="32824" y="28126"/>
                    <a:pt x="30456" y="31042"/>
                  </a:cubicBezTo>
                  <a:cubicBezTo>
                    <a:pt x="29805" y="31797"/>
                    <a:pt x="27736" y="33984"/>
                    <a:pt x="24247" y="37601"/>
                  </a:cubicBezTo>
                  <a:cubicBezTo>
                    <a:pt x="20759" y="41194"/>
                    <a:pt x="15840" y="46231"/>
                    <a:pt x="9488" y="52712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916EA215-3BB4-3031-549C-D207974B4022}"/>
                </a:ext>
              </a:extLst>
            </p:cNvPr>
            <p:cNvSpPr/>
            <p:nvPr/>
          </p:nvSpPr>
          <p:spPr>
            <a:xfrm>
              <a:off x="6811040" y="4153482"/>
              <a:ext cx="40296" cy="60482"/>
            </a:xfrm>
            <a:custGeom>
              <a:avLst/>
              <a:gdLst>
                <a:gd name="connsiteX0" fmla="*/ 20148 w 40296"/>
                <a:gd name="connsiteY0" fmla="*/ 6248 h 60482"/>
                <a:gd name="connsiteX1" fmla="*/ 10972 w 40296"/>
                <a:gd name="connsiteY1" fmla="*/ 12261 h 60482"/>
                <a:gd name="connsiteX2" fmla="*/ 7927 w 40296"/>
                <a:gd name="connsiteY2" fmla="*/ 30261 h 60482"/>
                <a:gd name="connsiteX3" fmla="*/ 10972 w 40296"/>
                <a:gd name="connsiteY3" fmla="*/ 48261 h 60482"/>
                <a:gd name="connsiteX4" fmla="*/ 20148 w 40296"/>
                <a:gd name="connsiteY4" fmla="*/ 54235 h 60482"/>
                <a:gd name="connsiteX5" fmla="*/ 29324 w 40296"/>
                <a:gd name="connsiteY5" fmla="*/ 48261 h 60482"/>
                <a:gd name="connsiteX6" fmla="*/ 32409 w 40296"/>
                <a:gd name="connsiteY6" fmla="*/ 30261 h 60482"/>
                <a:gd name="connsiteX7" fmla="*/ 29324 w 40296"/>
                <a:gd name="connsiteY7" fmla="*/ 12261 h 60482"/>
                <a:gd name="connsiteX8" fmla="*/ 20148 w 40296"/>
                <a:gd name="connsiteY8" fmla="*/ 6248 h 60482"/>
                <a:gd name="connsiteX9" fmla="*/ 20148 w 40296"/>
                <a:gd name="connsiteY9" fmla="*/ 0 h 60482"/>
                <a:gd name="connsiteX10" fmla="*/ 35103 w 40296"/>
                <a:gd name="connsiteY10" fmla="*/ 7770 h 60482"/>
                <a:gd name="connsiteX11" fmla="*/ 40296 w 40296"/>
                <a:gd name="connsiteY11" fmla="*/ 30261 h 60482"/>
                <a:gd name="connsiteX12" fmla="*/ 35103 w 40296"/>
                <a:gd name="connsiteY12" fmla="*/ 52751 h 60482"/>
                <a:gd name="connsiteX13" fmla="*/ 20148 w 40296"/>
                <a:gd name="connsiteY13" fmla="*/ 60483 h 60482"/>
                <a:gd name="connsiteX14" fmla="*/ 5154 w 40296"/>
                <a:gd name="connsiteY14" fmla="*/ 52751 h 60482"/>
                <a:gd name="connsiteX15" fmla="*/ 0 w 40296"/>
                <a:gd name="connsiteY15" fmla="*/ 30261 h 60482"/>
                <a:gd name="connsiteX16" fmla="*/ 5154 w 40296"/>
                <a:gd name="connsiteY16" fmla="*/ 7770 h 60482"/>
                <a:gd name="connsiteX17" fmla="*/ 20148 w 40296"/>
                <a:gd name="connsiteY17" fmla="*/ 0 h 6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96" h="60482">
                  <a:moveTo>
                    <a:pt x="20148" y="6248"/>
                  </a:moveTo>
                  <a:cubicBezTo>
                    <a:pt x="16087" y="6248"/>
                    <a:pt x="13029" y="8252"/>
                    <a:pt x="10972" y="12261"/>
                  </a:cubicBezTo>
                  <a:cubicBezTo>
                    <a:pt x="8942" y="16243"/>
                    <a:pt x="7927" y="22244"/>
                    <a:pt x="7927" y="30261"/>
                  </a:cubicBezTo>
                  <a:cubicBezTo>
                    <a:pt x="7927" y="38253"/>
                    <a:pt x="8942" y="44252"/>
                    <a:pt x="10972" y="48261"/>
                  </a:cubicBezTo>
                  <a:cubicBezTo>
                    <a:pt x="13029" y="52243"/>
                    <a:pt x="16087" y="54235"/>
                    <a:pt x="20148" y="54235"/>
                  </a:cubicBezTo>
                  <a:cubicBezTo>
                    <a:pt x="24235" y="54235"/>
                    <a:pt x="27293" y="52243"/>
                    <a:pt x="29324" y="48261"/>
                  </a:cubicBezTo>
                  <a:cubicBezTo>
                    <a:pt x="31380" y="44252"/>
                    <a:pt x="32409" y="38253"/>
                    <a:pt x="32409" y="30261"/>
                  </a:cubicBezTo>
                  <a:cubicBezTo>
                    <a:pt x="32409" y="22244"/>
                    <a:pt x="31380" y="16243"/>
                    <a:pt x="29324" y="12261"/>
                  </a:cubicBezTo>
                  <a:cubicBezTo>
                    <a:pt x="27293" y="8252"/>
                    <a:pt x="24235" y="6248"/>
                    <a:pt x="20148" y="6248"/>
                  </a:cubicBezTo>
                  <a:moveTo>
                    <a:pt x="20148" y="0"/>
                  </a:moveTo>
                  <a:cubicBezTo>
                    <a:pt x="26682" y="0"/>
                    <a:pt x="31666" y="2590"/>
                    <a:pt x="35103" y="7770"/>
                  </a:cubicBezTo>
                  <a:cubicBezTo>
                    <a:pt x="38565" y="12924"/>
                    <a:pt x="40296" y="20421"/>
                    <a:pt x="40296" y="30261"/>
                  </a:cubicBezTo>
                  <a:cubicBezTo>
                    <a:pt x="40296" y="40074"/>
                    <a:pt x="38565" y="47572"/>
                    <a:pt x="35103" y="52751"/>
                  </a:cubicBezTo>
                  <a:cubicBezTo>
                    <a:pt x="31666" y="57905"/>
                    <a:pt x="26682" y="60483"/>
                    <a:pt x="20148" y="60483"/>
                  </a:cubicBezTo>
                  <a:cubicBezTo>
                    <a:pt x="13614" y="60483"/>
                    <a:pt x="8616" y="57905"/>
                    <a:pt x="5154" y="52751"/>
                  </a:cubicBezTo>
                  <a:cubicBezTo>
                    <a:pt x="1718" y="47572"/>
                    <a:pt x="0" y="40074"/>
                    <a:pt x="0" y="30261"/>
                  </a:cubicBezTo>
                  <a:cubicBezTo>
                    <a:pt x="0" y="20421"/>
                    <a:pt x="1718" y="12924"/>
                    <a:pt x="5154" y="7770"/>
                  </a:cubicBezTo>
                  <a:cubicBezTo>
                    <a:pt x="8616" y="2590"/>
                    <a:pt x="13614" y="0"/>
                    <a:pt x="20148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93361E90-B59C-6263-32F9-F197E745E872}"/>
                </a:ext>
              </a:extLst>
            </p:cNvPr>
            <p:cNvSpPr/>
            <p:nvPr/>
          </p:nvSpPr>
          <p:spPr>
            <a:xfrm>
              <a:off x="6689060" y="3969245"/>
              <a:ext cx="34712" cy="58295"/>
            </a:xfrm>
            <a:custGeom>
              <a:avLst/>
              <a:gdLst>
                <a:gd name="connsiteX0" fmla="*/ 1133 w 34712"/>
                <a:gd name="connsiteY0" fmla="*/ 51658 h 58295"/>
                <a:gd name="connsiteX1" fmla="*/ 14018 w 34712"/>
                <a:gd name="connsiteY1" fmla="*/ 51658 h 58295"/>
                <a:gd name="connsiteX2" fmla="*/ 14018 w 34712"/>
                <a:gd name="connsiteY2" fmla="*/ 7185 h 58295"/>
                <a:gd name="connsiteX3" fmla="*/ 0 w 34712"/>
                <a:gd name="connsiteY3" fmla="*/ 9996 h 58295"/>
                <a:gd name="connsiteX4" fmla="*/ 0 w 34712"/>
                <a:gd name="connsiteY4" fmla="*/ 2812 h 58295"/>
                <a:gd name="connsiteX5" fmla="*/ 13940 w 34712"/>
                <a:gd name="connsiteY5" fmla="*/ 0 h 58295"/>
                <a:gd name="connsiteX6" fmla="*/ 21827 w 34712"/>
                <a:gd name="connsiteY6" fmla="*/ 0 h 58295"/>
                <a:gd name="connsiteX7" fmla="*/ 21827 w 34712"/>
                <a:gd name="connsiteY7" fmla="*/ 51658 h 58295"/>
                <a:gd name="connsiteX8" fmla="*/ 34712 w 34712"/>
                <a:gd name="connsiteY8" fmla="*/ 51658 h 58295"/>
                <a:gd name="connsiteX9" fmla="*/ 34712 w 34712"/>
                <a:gd name="connsiteY9" fmla="*/ 58296 h 58295"/>
                <a:gd name="connsiteX10" fmla="*/ 1133 w 34712"/>
                <a:gd name="connsiteY10" fmla="*/ 58296 h 58295"/>
                <a:gd name="connsiteX11" fmla="*/ 1133 w 34712"/>
                <a:gd name="connsiteY11" fmla="*/ 51658 h 5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712" h="58295">
                  <a:moveTo>
                    <a:pt x="1133" y="51658"/>
                  </a:moveTo>
                  <a:lnTo>
                    <a:pt x="14018" y="51658"/>
                  </a:lnTo>
                  <a:lnTo>
                    <a:pt x="14018" y="7185"/>
                  </a:lnTo>
                  <a:lnTo>
                    <a:pt x="0" y="9996"/>
                  </a:lnTo>
                  <a:lnTo>
                    <a:pt x="0" y="2812"/>
                  </a:lnTo>
                  <a:lnTo>
                    <a:pt x="13940" y="0"/>
                  </a:lnTo>
                  <a:lnTo>
                    <a:pt x="21827" y="0"/>
                  </a:lnTo>
                  <a:lnTo>
                    <a:pt x="21827" y="51658"/>
                  </a:lnTo>
                  <a:lnTo>
                    <a:pt x="34712" y="51658"/>
                  </a:lnTo>
                  <a:lnTo>
                    <a:pt x="34712" y="58296"/>
                  </a:lnTo>
                  <a:lnTo>
                    <a:pt x="1133" y="58296"/>
                  </a:lnTo>
                  <a:lnTo>
                    <a:pt x="1133" y="51658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203D6D7E-26DE-4285-29D6-39ABAF80CAEF}"/>
                </a:ext>
              </a:extLst>
            </p:cNvPr>
            <p:cNvSpPr/>
            <p:nvPr/>
          </p:nvSpPr>
          <p:spPr>
            <a:xfrm>
              <a:off x="6739702" y="4017624"/>
              <a:ext cx="8239" cy="9917"/>
            </a:xfrm>
            <a:custGeom>
              <a:avLst/>
              <a:gdLst>
                <a:gd name="connsiteX0" fmla="*/ 0 w 8239"/>
                <a:gd name="connsiteY0" fmla="*/ 0 h 9917"/>
                <a:gd name="connsiteX1" fmla="*/ 8239 w 8239"/>
                <a:gd name="connsiteY1" fmla="*/ 0 h 9917"/>
                <a:gd name="connsiteX2" fmla="*/ 8239 w 8239"/>
                <a:gd name="connsiteY2" fmla="*/ 9917 h 9917"/>
                <a:gd name="connsiteX3" fmla="*/ 0 w 8239"/>
                <a:gd name="connsiteY3" fmla="*/ 9917 h 9917"/>
                <a:gd name="connsiteX4" fmla="*/ 0 w 8239"/>
                <a:gd name="connsiteY4" fmla="*/ 0 h 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39" h="9917">
                  <a:moveTo>
                    <a:pt x="0" y="0"/>
                  </a:moveTo>
                  <a:lnTo>
                    <a:pt x="8239" y="0"/>
                  </a:lnTo>
                  <a:lnTo>
                    <a:pt x="8239" y="9917"/>
                  </a:lnTo>
                  <a:lnTo>
                    <a:pt x="0" y="9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9AD35002-6B02-3D12-E992-C4F944C2EF93}"/>
                </a:ext>
              </a:extLst>
            </p:cNvPr>
            <p:cNvSpPr/>
            <p:nvPr/>
          </p:nvSpPr>
          <p:spPr>
            <a:xfrm>
              <a:off x="6762428" y="3968192"/>
              <a:ext cx="37015" cy="59349"/>
            </a:xfrm>
            <a:custGeom>
              <a:avLst/>
              <a:gdLst>
                <a:gd name="connsiteX0" fmla="*/ 9488 w 37015"/>
                <a:gd name="connsiteY0" fmla="*/ 52712 h 59349"/>
                <a:gd name="connsiteX1" fmla="*/ 37015 w 37015"/>
                <a:gd name="connsiteY1" fmla="*/ 52712 h 59349"/>
                <a:gd name="connsiteX2" fmla="*/ 37015 w 37015"/>
                <a:gd name="connsiteY2" fmla="*/ 59349 h 59349"/>
                <a:gd name="connsiteX3" fmla="*/ 0 w 37015"/>
                <a:gd name="connsiteY3" fmla="*/ 59349 h 59349"/>
                <a:gd name="connsiteX4" fmla="*/ 0 w 37015"/>
                <a:gd name="connsiteY4" fmla="*/ 52712 h 59349"/>
                <a:gd name="connsiteX5" fmla="*/ 12221 w 37015"/>
                <a:gd name="connsiteY5" fmla="*/ 40257 h 59349"/>
                <a:gd name="connsiteX6" fmla="*/ 21982 w 37015"/>
                <a:gd name="connsiteY6" fmla="*/ 30144 h 59349"/>
                <a:gd name="connsiteX7" fmla="*/ 27254 w 37015"/>
                <a:gd name="connsiteY7" fmla="*/ 22959 h 59349"/>
                <a:gd name="connsiteX8" fmla="*/ 28777 w 37015"/>
                <a:gd name="connsiteY8" fmla="*/ 17141 h 59349"/>
                <a:gd name="connsiteX9" fmla="*/ 25497 w 37015"/>
                <a:gd name="connsiteY9" fmla="*/ 9566 h 59349"/>
                <a:gd name="connsiteX10" fmla="*/ 17023 w 37015"/>
                <a:gd name="connsiteY10" fmla="*/ 6637 h 59349"/>
                <a:gd name="connsiteX11" fmla="*/ 9175 w 37015"/>
                <a:gd name="connsiteY11" fmla="*/ 7926 h 59349"/>
                <a:gd name="connsiteX12" fmla="*/ 390 w 37015"/>
                <a:gd name="connsiteY12" fmla="*/ 11831 h 59349"/>
                <a:gd name="connsiteX13" fmla="*/ 390 w 37015"/>
                <a:gd name="connsiteY13" fmla="*/ 3865 h 59349"/>
                <a:gd name="connsiteX14" fmla="*/ 9293 w 37015"/>
                <a:gd name="connsiteY14" fmla="*/ 975 h 59349"/>
                <a:gd name="connsiteX15" fmla="*/ 16867 w 37015"/>
                <a:gd name="connsiteY15" fmla="*/ 0 h 59349"/>
                <a:gd name="connsiteX16" fmla="*/ 31315 w 37015"/>
                <a:gd name="connsiteY16" fmla="*/ 4529 h 59349"/>
                <a:gd name="connsiteX17" fmla="*/ 36703 w 37015"/>
                <a:gd name="connsiteY17" fmla="*/ 16634 h 59349"/>
                <a:gd name="connsiteX18" fmla="*/ 35336 w 37015"/>
                <a:gd name="connsiteY18" fmla="*/ 23467 h 59349"/>
                <a:gd name="connsiteX19" fmla="*/ 30456 w 37015"/>
                <a:gd name="connsiteY19" fmla="*/ 31041 h 59349"/>
                <a:gd name="connsiteX20" fmla="*/ 24247 w 37015"/>
                <a:gd name="connsiteY20" fmla="*/ 37601 h 59349"/>
                <a:gd name="connsiteX21" fmla="*/ 9488 w 37015"/>
                <a:gd name="connsiteY21" fmla="*/ 52712 h 5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015" h="59349">
                  <a:moveTo>
                    <a:pt x="9488" y="52712"/>
                  </a:moveTo>
                  <a:lnTo>
                    <a:pt x="37015" y="52712"/>
                  </a:lnTo>
                  <a:lnTo>
                    <a:pt x="37015" y="59349"/>
                  </a:lnTo>
                  <a:lnTo>
                    <a:pt x="0" y="59349"/>
                  </a:lnTo>
                  <a:lnTo>
                    <a:pt x="0" y="52712"/>
                  </a:lnTo>
                  <a:cubicBezTo>
                    <a:pt x="2993" y="49614"/>
                    <a:pt x="7067" y="45463"/>
                    <a:pt x="12221" y="40257"/>
                  </a:cubicBezTo>
                  <a:cubicBezTo>
                    <a:pt x="17401" y="35024"/>
                    <a:pt x="20655" y="31653"/>
                    <a:pt x="21982" y="30144"/>
                  </a:cubicBezTo>
                  <a:cubicBezTo>
                    <a:pt x="24508" y="27306"/>
                    <a:pt x="26265" y="24911"/>
                    <a:pt x="27254" y="22959"/>
                  </a:cubicBezTo>
                  <a:cubicBezTo>
                    <a:pt x="28269" y="20980"/>
                    <a:pt x="28777" y="19041"/>
                    <a:pt x="28777" y="17141"/>
                  </a:cubicBezTo>
                  <a:cubicBezTo>
                    <a:pt x="28777" y="14044"/>
                    <a:pt x="27684" y="11518"/>
                    <a:pt x="25497" y="9566"/>
                  </a:cubicBezTo>
                  <a:cubicBezTo>
                    <a:pt x="23337" y="7614"/>
                    <a:pt x="20511" y="6637"/>
                    <a:pt x="17023" y="6637"/>
                  </a:cubicBezTo>
                  <a:cubicBezTo>
                    <a:pt x="14551" y="6637"/>
                    <a:pt x="11935" y="7067"/>
                    <a:pt x="9175" y="7926"/>
                  </a:cubicBezTo>
                  <a:cubicBezTo>
                    <a:pt x="6443" y="8785"/>
                    <a:pt x="3514" y="10087"/>
                    <a:pt x="390" y="11831"/>
                  </a:cubicBezTo>
                  <a:lnTo>
                    <a:pt x="390" y="3865"/>
                  </a:lnTo>
                  <a:cubicBezTo>
                    <a:pt x="3566" y="2590"/>
                    <a:pt x="6533" y="1626"/>
                    <a:pt x="9293" y="975"/>
                  </a:cubicBezTo>
                  <a:cubicBezTo>
                    <a:pt x="12052" y="325"/>
                    <a:pt x="14577" y="0"/>
                    <a:pt x="16867" y="0"/>
                  </a:cubicBezTo>
                  <a:cubicBezTo>
                    <a:pt x="22907" y="0"/>
                    <a:pt x="27722" y="1509"/>
                    <a:pt x="31315" y="4529"/>
                  </a:cubicBezTo>
                  <a:cubicBezTo>
                    <a:pt x="34907" y="7549"/>
                    <a:pt x="36703" y="11584"/>
                    <a:pt x="36703" y="16634"/>
                  </a:cubicBezTo>
                  <a:cubicBezTo>
                    <a:pt x="36703" y="19028"/>
                    <a:pt x="36247" y="21306"/>
                    <a:pt x="35336" y="23467"/>
                  </a:cubicBezTo>
                  <a:cubicBezTo>
                    <a:pt x="34451" y="25601"/>
                    <a:pt x="32824" y="28125"/>
                    <a:pt x="30456" y="31041"/>
                  </a:cubicBezTo>
                  <a:cubicBezTo>
                    <a:pt x="29805" y="31796"/>
                    <a:pt x="27736" y="33983"/>
                    <a:pt x="24247" y="37601"/>
                  </a:cubicBezTo>
                  <a:cubicBezTo>
                    <a:pt x="20759" y="41194"/>
                    <a:pt x="15839" y="46230"/>
                    <a:pt x="9488" y="52712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20DE639A-E187-040F-13B9-CEFF1037E75F}"/>
                </a:ext>
              </a:extLst>
            </p:cNvPr>
            <p:cNvSpPr/>
            <p:nvPr/>
          </p:nvSpPr>
          <p:spPr>
            <a:xfrm>
              <a:off x="6813617" y="3969245"/>
              <a:ext cx="37718" cy="59428"/>
            </a:xfrm>
            <a:custGeom>
              <a:avLst/>
              <a:gdLst>
                <a:gd name="connsiteX0" fmla="*/ 2460 w 37718"/>
                <a:gd name="connsiteY0" fmla="*/ 0 h 59428"/>
                <a:gd name="connsiteX1" fmla="*/ 33424 w 37718"/>
                <a:gd name="connsiteY1" fmla="*/ 0 h 59428"/>
                <a:gd name="connsiteX2" fmla="*/ 33424 w 37718"/>
                <a:gd name="connsiteY2" fmla="*/ 6638 h 59428"/>
                <a:gd name="connsiteX3" fmla="*/ 9683 w 37718"/>
                <a:gd name="connsiteY3" fmla="*/ 6638 h 59428"/>
                <a:gd name="connsiteX4" fmla="*/ 9683 w 37718"/>
                <a:gd name="connsiteY4" fmla="*/ 20929 h 59428"/>
                <a:gd name="connsiteX5" fmla="*/ 13119 w 37718"/>
                <a:gd name="connsiteY5" fmla="*/ 20070 h 59428"/>
                <a:gd name="connsiteX6" fmla="*/ 16556 w 37718"/>
                <a:gd name="connsiteY6" fmla="*/ 19758 h 59428"/>
                <a:gd name="connsiteX7" fmla="*/ 32017 w 37718"/>
                <a:gd name="connsiteY7" fmla="*/ 25107 h 59428"/>
                <a:gd name="connsiteX8" fmla="*/ 37719 w 37718"/>
                <a:gd name="connsiteY8" fmla="*/ 39594 h 59428"/>
                <a:gd name="connsiteX9" fmla="*/ 31861 w 37718"/>
                <a:gd name="connsiteY9" fmla="*/ 54236 h 59428"/>
                <a:gd name="connsiteX10" fmla="*/ 15345 w 37718"/>
                <a:gd name="connsiteY10" fmla="*/ 59428 h 59428"/>
                <a:gd name="connsiteX11" fmla="*/ 7848 w 37718"/>
                <a:gd name="connsiteY11" fmla="*/ 58804 h 59428"/>
                <a:gd name="connsiteX12" fmla="*/ 0 w 37718"/>
                <a:gd name="connsiteY12" fmla="*/ 56930 h 59428"/>
                <a:gd name="connsiteX13" fmla="*/ 0 w 37718"/>
                <a:gd name="connsiteY13" fmla="*/ 49003 h 59428"/>
                <a:gd name="connsiteX14" fmla="*/ 7263 w 37718"/>
                <a:gd name="connsiteY14" fmla="*/ 51853 h 59428"/>
                <a:gd name="connsiteX15" fmla="*/ 15189 w 37718"/>
                <a:gd name="connsiteY15" fmla="*/ 52791 h 59428"/>
                <a:gd name="connsiteX16" fmla="*/ 25887 w 37718"/>
                <a:gd name="connsiteY16" fmla="*/ 49237 h 59428"/>
                <a:gd name="connsiteX17" fmla="*/ 29831 w 37718"/>
                <a:gd name="connsiteY17" fmla="*/ 39594 h 59428"/>
                <a:gd name="connsiteX18" fmla="*/ 25887 w 37718"/>
                <a:gd name="connsiteY18" fmla="*/ 29949 h 59428"/>
                <a:gd name="connsiteX19" fmla="*/ 15189 w 37718"/>
                <a:gd name="connsiteY19" fmla="*/ 26396 h 59428"/>
                <a:gd name="connsiteX20" fmla="*/ 8863 w 37718"/>
                <a:gd name="connsiteY20" fmla="*/ 27099 h 59428"/>
                <a:gd name="connsiteX21" fmla="*/ 2460 w 37718"/>
                <a:gd name="connsiteY21" fmla="*/ 29285 h 59428"/>
                <a:gd name="connsiteX22" fmla="*/ 2460 w 37718"/>
                <a:gd name="connsiteY22" fmla="*/ 0 h 5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718" h="59428">
                  <a:moveTo>
                    <a:pt x="2460" y="0"/>
                  </a:moveTo>
                  <a:lnTo>
                    <a:pt x="33424" y="0"/>
                  </a:lnTo>
                  <a:lnTo>
                    <a:pt x="33424" y="6638"/>
                  </a:lnTo>
                  <a:lnTo>
                    <a:pt x="9683" y="6638"/>
                  </a:lnTo>
                  <a:lnTo>
                    <a:pt x="9683" y="20929"/>
                  </a:lnTo>
                  <a:cubicBezTo>
                    <a:pt x="10829" y="20538"/>
                    <a:pt x="11974" y="20252"/>
                    <a:pt x="13119" y="20070"/>
                  </a:cubicBezTo>
                  <a:cubicBezTo>
                    <a:pt x="14265" y="19862"/>
                    <a:pt x="15410" y="19758"/>
                    <a:pt x="16556" y="19758"/>
                  </a:cubicBezTo>
                  <a:cubicBezTo>
                    <a:pt x="23063" y="19758"/>
                    <a:pt x="28217" y="21541"/>
                    <a:pt x="32017" y="25107"/>
                  </a:cubicBezTo>
                  <a:cubicBezTo>
                    <a:pt x="35818" y="28674"/>
                    <a:pt x="37719" y="33503"/>
                    <a:pt x="37719" y="39594"/>
                  </a:cubicBezTo>
                  <a:cubicBezTo>
                    <a:pt x="37719" y="45866"/>
                    <a:pt x="35766" y="50748"/>
                    <a:pt x="31861" y="54236"/>
                  </a:cubicBezTo>
                  <a:cubicBezTo>
                    <a:pt x="27957" y="57697"/>
                    <a:pt x="22452" y="59428"/>
                    <a:pt x="15345" y="59428"/>
                  </a:cubicBezTo>
                  <a:cubicBezTo>
                    <a:pt x="12898" y="59428"/>
                    <a:pt x="10399" y="59220"/>
                    <a:pt x="7848" y="58804"/>
                  </a:cubicBezTo>
                  <a:cubicBezTo>
                    <a:pt x="5324" y="58387"/>
                    <a:pt x="2708" y="57763"/>
                    <a:pt x="0" y="56930"/>
                  </a:cubicBezTo>
                  <a:lnTo>
                    <a:pt x="0" y="49003"/>
                  </a:lnTo>
                  <a:cubicBezTo>
                    <a:pt x="2343" y="50278"/>
                    <a:pt x="4764" y="51229"/>
                    <a:pt x="7263" y="51853"/>
                  </a:cubicBezTo>
                  <a:cubicBezTo>
                    <a:pt x="9761" y="52479"/>
                    <a:pt x="12403" y="52791"/>
                    <a:pt x="15189" y="52791"/>
                  </a:cubicBezTo>
                  <a:cubicBezTo>
                    <a:pt x="19692" y="52791"/>
                    <a:pt x="23259" y="51606"/>
                    <a:pt x="25887" y="49237"/>
                  </a:cubicBezTo>
                  <a:cubicBezTo>
                    <a:pt x="28517" y="46869"/>
                    <a:pt x="29831" y="43654"/>
                    <a:pt x="29831" y="39594"/>
                  </a:cubicBezTo>
                  <a:cubicBezTo>
                    <a:pt x="29831" y="35533"/>
                    <a:pt x="28517" y="32317"/>
                    <a:pt x="25887" y="29949"/>
                  </a:cubicBezTo>
                  <a:cubicBezTo>
                    <a:pt x="23259" y="27581"/>
                    <a:pt x="19692" y="26396"/>
                    <a:pt x="15189" y="26396"/>
                  </a:cubicBezTo>
                  <a:cubicBezTo>
                    <a:pt x="13081" y="26396"/>
                    <a:pt x="10972" y="26630"/>
                    <a:pt x="8863" y="27099"/>
                  </a:cubicBezTo>
                  <a:cubicBezTo>
                    <a:pt x="6781" y="27567"/>
                    <a:pt x="4647" y="28296"/>
                    <a:pt x="2460" y="29285"/>
                  </a:cubicBezTo>
                  <a:lnTo>
                    <a:pt x="2460" y="0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C8D37B60-1AC4-5730-C722-5FB370330E7A}"/>
                </a:ext>
              </a:extLst>
            </p:cNvPr>
            <p:cNvSpPr/>
            <p:nvPr/>
          </p:nvSpPr>
          <p:spPr>
            <a:xfrm>
              <a:off x="6687381" y="3783955"/>
              <a:ext cx="34712" cy="58295"/>
            </a:xfrm>
            <a:custGeom>
              <a:avLst/>
              <a:gdLst>
                <a:gd name="connsiteX0" fmla="*/ 1133 w 34712"/>
                <a:gd name="connsiteY0" fmla="*/ 51658 h 58295"/>
                <a:gd name="connsiteX1" fmla="*/ 14018 w 34712"/>
                <a:gd name="connsiteY1" fmla="*/ 51658 h 58295"/>
                <a:gd name="connsiteX2" fmla="*/ 14018 w 34712"/>
                <a:gd name="connsiteY2" fmla="*/ 7185 h 58295"/>
                <a:gd name="connsiteX3" fmla="*/ 0 w 34712"/>
                <a:gd name="connsiteY3" fmla="*/ 9995 h 58295"/>
                <a:gd name="connsiteX4" fmla="*/ 0 w 34712"/>
                <a:gd name="connsiteY4" fmla="*/ 2812 h 58295"/>
                <a:gd name="connsiteX5" fmla="*/ 13940 w 34712"/>
                <a:gd name="connsiteY5" fmla="*/ 0 h 58295"/>
                <a:gd name="connsiteX6" fmla="*/ 21827 w 34712"/>
                <a:gd name="connsiteY6" fmla="*/ 0 h 58295"/>
                <a:gd name="connsiteX7" fmla="*/ 21827 w 34712"/>
                <a:gd name="connsiteY7" fmla="*/ 51658 h 58295"/>
                <a:gd name="connsiteX8" fmla="*/ 34712 w 34712"/>
                <a:gd name="connsiteY8" fmla="*/ 51658 h 58295"/>
                <a:gd name="connsiteX9" fmla="*/ 34712 w 34712"/>
                <a:gd name="connsiteY9" fmla="*/ 58296 h 58295"/>
                <a:gd name="connsiteX10" fmla="*/ 1133 w 34712"/>
                <a:gd name="connsiteY10" fmla="*/ 58296 h 58295"/>
                <a:gd name="connsiteX11" fmla="*/ 1133 w 34712"/>
                <a:gd name="connsiteY11" fmla="*/ 51658 h 5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712" h="58295">
                  <a:moveTo>
                    <a:pt x="1133" y="51658"/>
                  </a:moveTo>
                  <a:lnTo>
                    <a:pt x="14018" y="51658"/>
                  </a:lnTo>
                  <a:lnTo>
                    <a:pt x="14018" y="7185"/>
                  </a:lnTo>
                  <a:lnTo>
                    <a:pt x="0" y="9995"/>
                  </a:lnTo>
                  <a:lnTo>
                    <a:pt x="0" y="2812"/>
                  </a:lnTo>
                  <a:lnTo>
                    <a:pt x="13940" y="0"/>
                  </a:lnTo>
                  <a:lnTo>
                    <a:pt x="21827" y="0"/>
                  </a:lnTo>
                  <a:lnTo>
                    <a:pt x="21827" y="51658"/>
                  </a:lnTo>
                  <a:lnTo>
                    <a:pt x="34712" y="51658"/>
                  </a:lnTo>
                  <a:lnTo>
                    <a:pt x="34712" y="58296"/>
                  </a:lnTo>
                  <a:lnTo>
                    <a:pt x="1133" y="58296"/>
                  </a:lnTo>
                  <a:lnTo>
                    <a:pt x="1133" y="51658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9A7EE79C-FECB-AE7B-54FA-630D2A9726B4}"/>
                </a:ext>
              </a:extLst>
            </p:cNvPr>
            <p:cNvSpPr/>
            <p:nvPr/>
          </p:nvSpPr>
          <p:spPr>
            <a:xfrm>
              <a:off x="6738023" y="3832333"/>
              <a:ext cx="8239" cy="9917"/>
            </a:xfrm>
            <a:custGeom>
              <a:avLst/>
              <a:gdLst>
                <a:gd name="connsiteX0" fmla="*/ 0 w 8239"/>
                <a:gd name="connsiteY0" fmla="*/ 0 h 9917"/>
                <a:gd name="connsiteX1" fmla="*/ 8239 w 8239"/>
                <a:gd name="connsiteY1" fmla="*/ 0 h 9917"/>
                <a:gd name="connsiteX2" fmla="*/ 8239 w 8239"/>
                <a:gd name="connsiteY2" fmla="*/ 9917 h 9917"/>
                <a:gd name="connsiteX3" fmla="*/ 0 w 8239"/>
                <a:gd name="connsiteY3" fmla="*/ 9917 h 9917"/>
                <a:gd name="connsiteX4" fmla="*/ 0 w 8239"/>
                <a:gd name="connsiteY4" fmla="*/ 0 h 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39" h="9917">
                  <a:moveTo>
                    <a:pt x="0" y="0"/>
                  </a:moveTo>
                  <a:lnTo>
                    <a:pt x="8239" y="0"/>
                  </a:lnTo>
                  <a:lnTo>
                    <a:pt x="8239" y="9917"/>
                  </a:lnTo>
                  <a:lnTo>
                    <a:pt x="0" y="9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E9DE6ACA-4BAA-C6DE-2FAD-4C6D6A4E490C}"/>
                </a:ext>
              </a:extLst>
            </p:cNvPr>
            <p:cNvSpPr/>
            <p:nvPr/>
          </p:nvSpPr>
          <p:spPr>
            <a:xfrm>
              <a:off x="6760983" y="3782901"/>
              <a:ext cx="38381" cy="60482"/>
            </a:xfrm>
            <a:custGeom>
              <a:avLst/>
              <a:gdLst>
                <a:gd name="connsiteX0" fmla="*/ 26355 w 38381"/>
                <a:gd name="connsiteY0" fmla="*/ 27918 h 60482"/>
                <a:gd name="connsiteX1" fmla="*/ 35180 w 38381"/>
                <a:gd name="connsiteY1" fmla="*/ 32955 h 60482"/>
                <a:gd name="connsiteX2" fmla="*/ 38382 w 38381"/>
                <a:gd name="connsiteY2" fmla="*/ 42404 h 60482"/>
                <a:gd name="connsiteX3" fmla="*/ 32447 w 38381"/>
                <a:gd name="connsiteY3" fmla="*/ 55758 h 60482"/>
                <a:gd name="connsiteX4" fmla="*/ 15579 w 38381"/>
                <a:gd name="connsiteY4" fmla="*/ 60483 h 60482"/>
                <a:gd name="connsiteX5" fmla="*/ 8004 w 38381"/>
                <a:gd name="connsiteY5" fmla="*/ 59741 h 60482"/>
                <a:gd name="connsiteX6" fmla="*/ 0 w 38381"/>
                <a:gd name="connsiteY6" fmla="*/ 57593 h 60482"/>
                <a:gd name="connsiteX7" fmla="*/ 0 w 38381"/>
                <a:gd name="connsiteY7" fmla="*/ 49979 h 60482"/>
                <a:gd name="connsiteX8" fmla="*/ 7184 w 38381"/>
                <a:gd name="connsiteY8" fmla="*/ 52869 h 60482"/>
                <a:gd name="connsiteX9" fmla="*/ 15345 w 38381"/>
                <a:gd name="connsiteY9" fmla="*/ 53845 h 60482"/>
                <a:gd name="connsiteX10" fmla="*/ 26629 w 38381"/>
                <a:gd name="connsiteY10" fmla="*/ 50916 h 60482"/>
                <a:gd name="connsiteX11" fmla="*/ 30534 w 38381"/>
                <a:gd name="connsiteY11" fmla="*/ 42404 h 60482"/>
                <a:gd name="connsiteX12" fmla="*/ 26902 w 38381"/>
                <a:gd name="connsiteY12" fmla="*/ 34361 h 60482"/>
                <a:gd name="connsiteX13" fmla="*/ 16868 w 38381"/>
                <a:gd name="connsiteY13" fmla="*/ 31432 h 60482"/>
                <a:gd name="connsiteX14" fmla="*/ 10074 w 38381"/>
                <a:gd name="connsiteY14" fmla="*/ 31432 h 60482"/>
                <a:gd name="connsiteX15" fmla="*/ 10074 w 38381"/>
                <a:gd name="connsiteY15" fmla="*/ 24951 h 60482"/>
                <a:gd name="connsiteX16" fmla="*/ 17180 w 38381"/>
                <a:gd name="connsiteY16" fmla="*/ 24951 h 60482"/>
                <a:gd name="connsiteX17" fmla="*/ 26083 w 38381"/>
                <a:gd name="connsiteY17" fmla="*/ 22647 h 60482"/>
                <a:gd name="connsiteX18" fmla="*/ 29167 w 38381"/>
                <a:gd name="connsiteY18" fmla="*/ 15931 h 60482"/>
                <a:gd name="connsiteX19" fmla="*/ 25965 w 38381"/>
                <a:gd name="connsiteY19" fmla="*/ 9059 h 60482"/>
                <a:gd name="connsiteX20" fmla="*/ 16868 w 38381"/>
                <a:gd name="connsiteY20" fmla="*/ 6638 h 60482"/>
                <a:gd name="connsiteX21" fmla="*/ 9917 w 38381"/>
                <a:gd name="connsiteY21" fmla="*/ 7341 h 60482"/>
                <a:gd name="connsiteX22" fmla="*/ 1757 w 38381"/>
                <a:gd name="connsiteY22" fmla="*/ 9528 h 60482"/>
                <a:gd name="connsiteX23" fmla="*/ 1757 w 38381"/>
                <a:gd name="connsiteY23" fmla="*/ 2499 h 60482"/>
                <a:gd name="connsiteX24" fmla="*/ 10152 w 38381"/>
                <a:gd name="connsiteY24" fmla="*/ 625 h 60482"/>
                <a:gd name="connsiteX25" fmla="*/ 17571 w 38381"/>
                <a:gd name="connsiteY25" fmla="*/ 0 h 60482"/>
                <a:gd name="connsiteX26" fmla="*/ 31783 w 38381"/>
                <a:gd name="connsiteY26" fmla="*/ 4100 h 60482"/>
                <a:gd name="connsiteX27" fmla="*/ 37015 w 38381"/>
                <a:gd name="connsiteY27" fmla="*/ 15111 h 60482"/>
                <a:gd name="connsiteX28" fmla="*/ 34243 w 38381"/>
                <a:gd name="connsiteY28" fmla="*/ 23311 h 60482"/>
                <a:gd name="connsiteX29" fmla="*/ 26355 w 38381"/>
                <a:gd name="connsiteY29" fmla="*/ 27918 h 6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381" h="60482">
                  <a:moveTo>
                    <a:pt x="26355" y="27918"/>
                  </a:moveTo>
                  <a:cubicBezTo>
                    <a:pt x="30130" y="28725"/>
                    <a:pt x="33072" y="30404"/>
                    <a:pt x="35180" y="32955"/>
                  </a:cubicBezTo>
                  <a:cubicBezTo>
                    <a:pt x="37315" y="35507"/>
                    <a:pt x="38382" y="38656"/>
                    <a:pt x="38382" y="42404"/>
                  </a:cubicBezTo>
                  <a:cubicBezTo>
                    <a:pt x="38382" y="48158"/>
                    <a:pt x="36404" y="52609"/>
                    <a:pt x="32447" y="55758"/>
                  </a:cubicBezTo>
                  <a:cubicBezTo>
                    <a:pt x="28491" y="58908"/>
                    <a:pt x="22867" y="60483"/>
                    <a:pt x="15579" y="60483"/>
                  </a:cubicBezTo>
                  <a:cubicBezTo>
                    <a:pt x="13132" y="60483"/>
                    <a:pt x="10608" y="60235"/>
                    <a:pt x="8004" y="59741"/>
                  </a:cubicBezTo>
                  <a:cubicBezTo>
                    <a:pt x="5428" y="59272"/>
                    <a:pt x="2760" y="58556"/>
                    <a:pt x="0" y="57593"/>
                  </a:cubicBezTo>
                  <a:lnTo>
                    <a:pt x="0" y="49979"/>
                  </a:lnTo>
                  <a:cubicBezTo>
                    <a:pt x="2186" y="51255"/>
                    <a:pt x="4580" y="52218"/>
                    <a:pt x="7184" y="52869"/>
                  </a:cubicBezTo>
                  <a:cubicBezTo>
                    <a:pt x="9787" y="53520"/>
                    <a:pt x="12507" y="53845"/>
                    <a:pt x="15345" y="53845"/>
                  </a:cubicBezTo>
                  <a:cubicBezTo>
                    <a:pt x="20291" y="53845"/>
                    <a:pt x="24052" y="52868"/>
                    <a:pt x="26629" y="50916"/>
                  </a:cubicBezTo>
                  <a:cubicBezTo>
                    <a:pt x="29233" y="48964"/>
                    <a:pt x="30534" y="46127"/>
                    <a:pt x="30534" y="42404"/>
                  </a:cubicBezTo>
                  <a:cubicBezTo>
                    <a:pt x="30534" y="38968"/>
                    <a:pt x="29323" y="36287"/>
                    <a:pt x="26902" y="34361"/>
                  </a:cubicBezTo>
                  <a:cubicBezTo>
                    <a:pt x="24508" y="32409"/>
                    <a:pt x="21163" y="31432"/>
                    <a:pt x="16868" y="31432"/>
                  </a:cubicBezTo>
                  <a:lnTo>
                    <a:pt x="10074" y="31432"/>
                  </a:lnTo>
                  <a:lnTo>
                    <a:pt x="10074" y="24951"/>
                  </a:lnTo>
                  <a:lnTo>
                    <a:pt x="17180" y="24951"/>
                  </a:lnTo>
                  <a:cubicBezTo>
                    <a:pt x="21059" y="24951"/>
                    <a:pt x="24027" y="24183"/>
                    <a:pt x="26083" y="22647"/>
                  </a:cubicBezTo>
                  <a:cubicBezTo>
                    <a:pt x="28139" y="21085"/>
                    <a:pt x="29167" y="18847"/>
                    <a:pt x="29167" y="15931"/>
                  </a:cubicBezTo>
                  <a:cubicBezTo>
                    <a:pt x="29167" y="12937"/>
                    <a:pt x="28100" y="10646"/>
                    <a:pt x="25965" y="9059"/>
                  </a:cubicBezTo>
                  <a:cubicBezTo>
                    <a:pt x="23857" y="7445"/>
                    <a:pt x="20825" y="6638"/>
                    <a:pt x="16868" y="6638"/>
                  </a:cubicBezTo>
                  <a:cubicBezTo>
                    <a:pt x="14707" y="6638"/>
                    <a:pt x="12390" y="6873"/>
                    <a:pt x="9917" y="7341"/>
                  </a:cubicBezTo>
                  <a:cubicBezTo>
                    <a:pt x="7445" y="7809"/>
                    <a:pt x="4725" y="8538"/>
                    <a:pt x="1757" y="9528"/>
                  </a:cubicBezTo>
                  <a:lnTo>
                    <a:pt x="1757" y="2499"/>
                  </a:lnTo>
                  <a:cubicBezTo>
                    <a:pt x="4750" y="1667"/>
                    <a:pt x="7548" y="1042"/>
                    <a:pt x="10152" y="625"/>
                  </a:cubicBezTo>
                  <a:cubicBezTo>
                    <a:pt x="12780" y="208"/>
                    <a:pt x="15253" y="0"/>
                    <a:pt x="17571" y="0"/>
                  </a:cubicBezTo>
                  <a:cubicBezTo>
                    <a:pt x="23557" y="0"/>
                    <a:pt x="28295" y="1367"/>
                    <a:pt x="31783" y="4100"/>
                  </a:cubicBezTo>
                  <a:cubicBezTo>
                    <a:pt x="35271" y="6808"/>
                    <a:pt x="37015" y="10477"/>
                    <a:pt x="37015" y="15111"/>
                  </a:cubicBezTo>
                  <a:cubicBezTo>
                    <a:pt x="37015" y="18339"/>
                    <a:pt x="36091" y="21071"/>
                    <a:pt x="34243" y="23311"/>
                  </a:cubicBezTo>
                  <a:cubicBezTo>
                    <a:pt x="32395" y="25523"/>
                    <a:pt x="29766" y="27059"/>
                    <a:pt x="26355" y="27918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7118509D-CA5E-9FC2-E1A4-40F9E25AB9FE}"/>
                </a:ext>
              </a:extLst>
            </p:cNvPr>
            <p:cNvSpPr/>
            <p:nvPr/>
          </p:nvSpPr>
          <p:spPr>
            <a:xfrm>
              <a:off x="6811040" y="3782901"/>
              <a:ext cx="40296" cy="60482"/>
            </a:xfrm>
            <a:custGeom>
              <a:avLst/>
              <a:gdLst>
                <a:gd name="connsiteX0" fmla="*/ 20148 w 40296"/>
                <a:gd name="connsiteY0" fmla="*/ 6248 h 60482"/>
                <a:gd name="connsiteX1" fmla="*/ 10972 w 40296"/>
                <a:gd name="connsiteY1" fmla="*/ 12261 h 60482"/>
                <a:gd name="connsiteX2" fmla="*/ 7927 w 40296"/>
                <a:gd name="connsiteY2" fmla="*/ 30261 h 60482"/>
                <a:gd name="connsiteX3" fmla="*/ 10972 w 40296"/>
                <a:gd name="connsiteY3" fmla="*/ 48261 h 60482"/>
                <a:gd name="connsiteX4" fmla="*/ 20148 w 40296"/>
                <a:gd name="connsiteY4" fmla="*/ 54235 h 60482"/>
                <a:gd name="connsiteX5" fmla="*/ 29324 w 40296"/>
                <a:gd name="connsiteY5" fmla="*/ 48261 h 60482"/>
                <a:gd name="connsiteX6" fmla="*/ 32409 w 40296"/>
                <a:gd name="connsiteY6" fmla="*/ 30261 h 60482"/>
                <a:gd name="connsiteX7" fmla="*/ 29324 w 40296"/>
                <a:gd name="connsiteY7" fmla="*/ 12261 h 60482"/>
                <a:gd name="connsiteX8" fmla="*/ 20148 w 40296"/>
                <a:gd name="connsiteY8" fmla="*/ 6248 h 60482"/>
                <a:gd name="connsiteX9" fmla="*/ 20148 w 40296"/>
                <a:gd name="connsiteY9" fmla="*/ 0 h 60482"/>
                <a:gd name="connsiteX10" fmla="*/ 35103 w 40296"/>
                <a:gd name="connsiteY10" fmla="*/ 7771 h 60482"/>
                <a:gd name="connsiteX11" fmla="*/ 40296 w 40296"/>
                <a:gd name="connsiteY11" fmla="*/ 30261 h 60482"/>
                <a:gd name="connsiteX12" fmla="*/ 35103 w 40296"/>
                <a:gd name="connsiteY12" fmla="*/ 52751 h 60482"/>
                <a:gd name="connsiteX13" fmla="*/ 20148 w 40296"/>
                <a:gd name="connsiteY13" fmla="*/ 60483 h 60482"/>
                <a:gd name="connsiteX14" fmla="*/ 5154 w 40296"/>
                <a:gd name="connsiteY14" fmla="*/ 52751 h 60482"/>
                <a:gd name="connsiteX15" fmla="*/ 0 w 40296"/>
                <a:gd name="connsiteY15" fmla="*/ 30261 h 60482"/>
                <a:gd name="connsiteX16" fmla="*/ 5154 w 40296"/>
                <a:gd name="connsiteY16" fmla="*/ 7771 h 60482"/>
                <a:gd name="connsiteX17" fmla="*/ 20148 w 40296"/>
                <a:gd name="connsiteY17" fmla="*/ 0 h 6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96" h="60482">
                  <a:moveTo>
                    <a:pt x="20148" y="6248"/>
                  </a:moveTo>
                  <a:cubicBezTo>
                    <a:pt x="16087" y="6248"/>
                    <a:pt x="13029" y="8252"/>
                    <a:pt x="10972" y="12261"/>
                  </a:cubicBezTo>
                  <a:cubicBezTo>
                    <a:pt x="8942" y="16243"/>
                    <a:pt x="7927" y="22244"/>
                    <a:pt x="7927" y="30261"/>
                  </a:cubicBezTo>
                  <a:cubicBezTo>
                    <a:pt x="7927" y="38253"/>
                    <a:pt x="8942" y="44252"/>
                    <a:pt x="10972" y="48261"/>
                  </a:cubicBezTo>
                  <a:cubicBezTo>
                    <a:pt x="13029" y="52243"/>
                    <a:pt x="16087" y="54235"/>
                    <a:pt x="20148" y="54235"/>
                  </a:cubicBezTo>
                  <a:cubicBezTo>
                    <a:pt x="24235" y="54235"/>
                    <a:pt x="27293" y="52243"/>
                    <a:pt x="29324" y="48261"/>
                  </a:cubicBezTo>
                  <a:cubicBezTo>
                    <a:pt x="31380" y="44252"/>
                    <a:pt x="32409" y="38253"/>
                    <a:pt x="32409" y="30261"/>
                  </a:cubicBezTo>
                  <a:cubicBezTo>
                    <a:pt x="32409" y="22244"/>
                    <a:pt x="31380" y="16243"/>
                    <a:pt x="29324" y="12261"/>
                  </a:cubicBezTo>
                  <a:cubicBezTo>
                    <a:pt x="27293" y="8252"/>
                    <a:pt x="24235" y="6248"/>
                    <a:pt x="20148" y="6248"/>
                  </a:cubicBezTo>
                  <a:moveTo>
                    <a:pt x="20148" y="0"/>
                  </a:moveTo>
                  <a:cubicBezTo>
                    <a:pt x="26682" y="0"/>
                    <a:pt x="31666" y="2590"/>
                    <a:pt x="35103" y="7771"/>
                  </a:cubicBezTo>
                  <a:cubicBezTo>
                    <a:pt x="38565" y="12925"/>
                    <a:pt x="40296" y="20421"/>
                    <a:pt x="40296" y="30261"/>
                  </a:cubicBezTo>
                  <a:cubicBezTo>
                    <a:pt x="40296" y="40074"/>
                    <a:pt x="38565" y="47572"/>
                    <a:pt x="35103" y="52751"/>
                  </a:cubicBezTo>
                  <a:cubicBezTo>
                    <a:pt x="31666" y="57905"/>
                    <a:pt x="26682" y="60483"/>
                    <a:pt x="20148" y="60483"/>
                  </a:cubicBezTo>
                  <a:cubicBezTo>
                    <a:pt x="13614" y="60483"/>
                    <a:pt x="8616" y="57905"/>
                    <a:pt x="5154" y="52751"/>
                  </a:cubicBezTo>
                  <a:cubicBezTo>
                    <a:pt x="1718" y="47572"/>
                    <a:pt x="0" y="40074"/>
                    <a:pt x="0" y="30261"/>
                  </a:cubicBezTo>
                  <a:cubicBezTo>
                    <a:pt x="0" y="20421"/>
                    <a:pt x="1718" y="12925"/>
                    <a:pt x="5154" y="7771"/>
                  </a:cubicBezTo>
                  <a:cubicBezTo>
                    <a:pt x="8616" y="2590"/>
                    <a:pt x="13614" y="0"/>
                    <a:pt x="20148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603A1027-DCFD-4C43-015C-E18F54B74EE4}"/>
                </a:ext>
              </a:extLst>
            </p:cNvPr>
            <p:cNvSpPr/>
            <p:nvPr/>
          </p:nvSpPr>
          <p:spPr>
            <a:xfrm>
              <a:off x="6689060" y="3598665"/>
              <a:ext cx="34712" cy="58295"/>
            </a:xfrm>
            <a:custGeom>
              <a:avLst/>
              <a:gdLst>
                <a:gd name="connsiteX0" fmla="*/ 1133 w 34712"/>
                <a:gd name="connsiteY0" fmla="*/ 51657 h 58295"/>
                <a:gd name="connsiteX1" fmla="*/ 14018 w 34712"/>
                <a:gd name="connsiteY1" fmla="*/ 51657 h 58295"/>
                <a:gd name="connsiteX2" fmla="*/ 14018 w 34712"/>
                <a:gd name="connsiteY2" fmla="*/ 7184 h 58295"/>
                <a:gd name="connsiteX3" fmla="*/ 0 w 34712"/>
                <a:gd name="connsiteY3" fmla="*/ 9995 h 58295"/>
                <a:gd name="connsiteX4" fmla="*/ 0 w 34712"/>
                <a:gd name="connsiteY4" fmla="*/ 2811 h 58295"/>
                <a:gd name="connsiteX5" fmla="*/ 13940 w 34712"/>
                <a:gd name="connsiteY5" fmla="*/ 0 h 58295"/>
                <a:gd name="connsiteX6" fmla="*/ 21827 w 34712"/>
                <a:gd name="connsiteY6" fmla="*/ 0 h 58295"/>
                <a:gd name="connsiteX7" fmla="*/ 21827 w 34712"/>
                <a:gd name="connsiteY7" fmla="*/ 51657 h 58295"/>
                <a:gd name="connsiteX8" fmla="*/ 34712 w 34712"/>
                <a:gd name="connsiteY8" fmla="*/ 51657 h 58295"/>
                <a:gd name="connsiteX9" fmla="*/ 34712 w 34712"/>
                <a:gd name="connsiteY9" fmla="*/ 58296 h 58295"/>
                <a:gd name="connsiteX10" fmla="*/ 1133 w 34712"/>
                <a:gd name="connsiteY10" fmla="*/ 58296 h 58295"/>
                <a:gd name="connsiteX11" fmla="*/ 1133 w 34712"/>
                <a:gd name="connsiteY11" fmla="*/ 51657 h 5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712" h="58295">
                  <a:moveTo>
                    <a:pt x="1133" y="51657"/>
                  </a:moveTo>
                  <a:lnTo>
                    <a:pt x="14018" y="51657"/>
                  </a:lnTo>
                  <a:lnTo>
                    <a:pt x="14018" y="7184"/>
                  </a:lnTo>
                  <a:lnTo>
                    <a:pt x="0" y="9995"/>
                  </a:lnTo>
                  <a:lnTo>
                    <a:pt x="0" y="2811"/>
                  </a:lnTo>
                  <a:lnTo>
                    <a:pt x="13940" y="0"/>
                  </a:lnTo>
                  <a:lnTo>
                    <a:pt x="21827" y="0"/>
                  </a:lnTo>
                  <a:lnTo>
                    <a:pt x="21827" y="51657"/>
                  </a:lnTo>
                  <a:lnTo>
                    <a:pt x="34712" y="51657"/>
                  </a:lnTo>
                  <a:lnTo>
                    <a:pt x="34712" y="58296"/>
                  </a:lnTo>
                  <a:lnTo>
                    <a:pt x="1133" y="58296"/>
                  </a:lnTo>
                  <a:lnTo>
                    <a:pt x="1133" y="51657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086789F4-FCAA-2405-6B71-286CB9FF3240}"/>
                </a:ext>
              </a:extLst>
            </p:cNvPr>
            <p:cNvSpPr/>
            <p:nvPr/>
          </p:nvSpPr>
          <p:spPr>
            <a:xfrm>
              <a:off x="6739702" y="3647042"/>
              <a:ext cx="8239" cy="9918"/>
            </a:xfrm>
            <a:custGeom>
              <a:avLst/>
              <a:gdLst>
                <a:gd name="connsiteX0" fmla="*/ 0 w 8239"/>
                <a:gd name="connsiteY0" fmla="*/ 0 h 9918"/>
                <a:gd name="connsiteX1" fmla="*/ 8239 w 8239"/>
                <a:gd name="connsiteY1" fmla="*/ 0 h 9918"/>
                <a:gd name="connsiteX2" fmla="*/ 8239 w 8239"/>
                <a:gd name="connsiteY2" fmla="*/ 9918 h 9918"/>
                <a:gd name="connsiteX3" fmla="*/ 0 w 8239"/>
                <a:gd name="connsiteY3" fmla="*/ 9918 h 9918"/>
                <a:gd name="connsiteX4" fmla="*/ 0 w 8239"/>
                <a:gd name="connsiteY4" fmla="*/ 0 h 9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39" h="9918">
                  <a:moveTo>
                    <a:pt x="0" y="0"/>
                  </a:moveTo>
                  <a:lnTo>
                    <a:pt x="8239" y="0"/>
                  </a:lnTo>
                  <a:lnTo>
                    <a:pt x="8239" y="9918"/>
                  </a:lnTo>
                  <a:lnTo>
                    <a:pt x="0" y="9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0683AFB3-8BE2-AF31-31D2-F54E44366831}"/>
                </a:ext>
              </a:extLst>
            </p:cNvPr>
            <p:cNvSpPr/>
            <p:nvPr/>
          </p:nvSpPr>
          <p:spPr>
            <a:xfrm>
              <a:off x="6762662" y="3597610"/>
              <a:ext cx="38381" cy="60481"/>
            </a:xfrm>
            <a:custGeom>
              <a:avLst/>
              <a:gdLst>
                <a:gd name="connsiteX0" fmla="*/ 26355 w 38381"/>
                <a:gd name="connsiteY0" fmla="*/ 27918 h 60481"/>
                <a:gd name="connsiteX1" fmla="*/ 35180 w 38381"/>
                <a:gd name="connsiteY1" fmla="*/ 32955 h 60481"/>
                <a:gd name="connsiteX2" fmla="*/ 38382 w 38381"/>
                <a:gd name="connsiteY2" fmla="*/ 42404 h 60481"/>
                <a:gd name="connsiteX3" fmla="*/ 32447 w 38381"/>
                <a:gd name="connsiteY3" fmla="*/ 55758 h 60481"/>
                <a:gd name="connsiteX4" fmla="*/ 15579 w 38381"/>
                <a:gd name="connsiteY4" fmla="*/ 60482 h 60481"/>
                <a:gd name="connsiteX5" fmla="*/ 8004 w 38381"/>
                <a:gd name="connsiteY5" fmla="*/ 59741 h 60481"/>
                <a:gd name="connsiteX6" fmla="*/ 0 w 38381"/>
                <a:gd name="connsiteY6" fmla="*/ 57593 h 60481"/>
                <a:gd name="connsiteX7" fmla="*/ 0 w 38381"/>
                <a:gd name="connsiteY7" fmla="*/ 49978 h 60481"/>
                <a:gd name="connsiteX8" fmla="*/ 7184 w 38381"/>
                <a:gd name="connsiteY8" fmla="*/ 52868 h 60481"/>
                <a:gd name="connsiteX9" fmla="*/ 15345 w 38381"/>
                <a:gd name="connsiteY9" fmla="*/ 53845 h 60481"/>
                <a:gd name="connsiteX10" fmla="*/ 26629 w 38381"/>
                <a:gd name="connsiteY10" fmla="*/ 50916 h 60481"/>
                <a:gd name="connsiteX11" fmla="*/ 30534 w 38381"/>
                <a:gd name="connsiteY11" fmla="*/ 42404 h 60481"/>
                <a:gd name="connsiteX12" fmla="*/ 26902 w 38381"/>
                <a:gd name="connsiteY12" fmla="*/ 34361 h 60481"/>
                <a:gd name="connsiteX13" fmla="*/ 16867 w 38381"/>
                <a:gd name="connsiteY13" fmla="*/ 31432 h 60481"/>
                <a:gd name="connsiteX14" fmla="*/ 10074 w 38381"/>
                <a:gd name="connsiteY14" fmla="*/ 31432 h 60481"/>
                <a:gd name="connsiteX15" fmla="*/ 10074 w 38381"/>
                <a:gd name="connsiteY15" fmla="*/ 24950 h 60481"/>
                <a:gd name="connsiteX16" fmla="*/ 17180 w 38381"/>
                <a:gd name="connsiteY16" fmla="*/ 24950 h 60481"/>
                <a:gd name="connsiteX17" fmla="*/ 26083 w 38381"/>
                <a:gd name="connsiteY17" fmla="*/ 22646 h 60481"/>
                <a:gd name="connsiteX18" fmla="*/ 29167 w 38381"/>
                <a:gd name="connsiteY18" fmla="*/ 15931 h 60481"/>
                <a:gd name="connsiteX19" fmla="*/ 25965 w 38381"/>
                <a:gd name="connsiteY19" fmla="*/ 9059 h 60481"/>
                <a:gd name="connsiteX20" fmla="*/ 16867 w 38381"/>
                <a:gd name="connsiteY20" fmla="*/ 6637 h 60481"/>
                <a:gd name="connsiteX21" fmla="*/ 9917 w 38381"/>
                <a:gd name="connsiteY21" fmla="*/ 7341 h 60481"/>
                <a:gd name="connsiteX22" fmla="*/ 1756 w 38381"/>
                <a:gd name="connsiteY22" fmla="*/ 9527 h 60481"/>
                <a:gd name="connsiteX23" fmla="*/ 1756 w 38381"/>
                <a:gd name="connsiteY23" fmla="*/ 2498 h 60481"/>
                <a:gd name="connsiteX24" fmla="*/ 10152 w 38381"/>
                <a:gd name="connsiteY24" fmla="*/ 625 h 60481"/>
                <a:gd name="connsiteX25" fmla="*/ 17571 w 38381"/>
                <a:gd name="connsiteY25" fmla="*/ 0 h 60481"/>
                <a:gd name="connsiteX26" fmla="*/ 31783 w 38381"/>
                <a:gd name="connsiteY26" fmla="*/ 4099 h 60481"/>
                <a:gd name="connsiteX27" fmla="*/ 37015 w 38381"/>
                <a:gd name="connsiteY27" fmla="*/ 15111 h 60481"/>
                <a:gd name="connsiteX28" fmla="*/ 34243 w 38381"/>
                <a:gd name="connsiteY28" fmla="*/ 23311 h 60481"/>
                <a:gd name="connsiteX29" fmla="*/ 26355 w 38381"/>
                <a:gd name="connsiteY29" fmla="*/ 27918 h 6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381" h="60481">
                  <a:moveTo>
                    <a:pt x="26355" y="27918"/>
                  </a:moveTo>
                  <a:cubicBezTo>
                    <a:pt x="30130" y="28725"/>
                    <a:pt x="33072" y="30404"/>
                    <a:pt x="35180" y="32955"/>
                  </a:cubicBezTo>
                  <a:cubicBezTo>
                    <a:pt x="37315" y="35506"/>
                    <a:pt x="38382" y="38656"/>
                    <a:pt x="38382" y="42404"/>
                  </a:cubicBezTo>
                  <a:cubicBezTo>
                    <a:pt x="38382" y="48157"/>
                    <a:pt x="36404" y="52608"/>
                    <a:pt x="32447" y="55758"/>
                  </a:cubicBezTo>
                  <a:cubicBezTo>
                    <a:pt x="28491" y="58907"/>
                    <a:pt x="22867" y="60482"/>
                    <a:pt x="15579" y="60482"/>
                  </a:cubicBezTo>
                  <a:cubicBezTo>
                    <a:pt x="13132" y="60482"/>
                    <a:pt x="10608" y="60235"/>
                    <a:pt x="8004" y="59741"/>
                  </a:cubicBezTo>
                  <a:cubicBezTo>
                    <a:pt x="5428" y="59272"/>
                    <a:pt x="2760" y="58556"/>
                    <a:pt x="0" y="57593"/>
                  </a:cubicBezTo>
                  <a:lnTo>
                    <a:pt x="0" y="49978"/>
                  </a:lnTo>
                  <a:cubicBezTo>
                    <a:pt x="2186" y="51254"/>
                    <a:pt x="4580" y="52217"/>
                    <a:pt x="7184" y="52868"/>
                  </a:cubicBezTo>
                  <a:cubicBezTo>
                    <a:pt x="9787" y="53519"/>
                    <a:pt x="12507" y="53845"/>
                    <a:pt x="15345" y="53845"/>
                  </a:cubicBezTo>
                  <a:cubicBezTo>
                    <a:pt x="20291" y="53845"/>
                    <a:pt x="24052" y="52868"/>
                    <a:pt x="26629" y="50916"/>
                  </a:cubicBezTo>
                  <a:cubicBezTo>
                    <a:pt x="29233" y="48964"/>
                    <a:pt x="30534" y="46127"/>
                    <a:pt x="30534" y="42404"/>
                  </a:cubicBezTo>
                  <a:cubicBezTo>
                    <a:pt x="30534" y="38968"/>
                    <a:pt x="29323" y="36287"/>
                    <a:pt x="26902" y="34361"/>
                  </a:cubicBezTo>
                  <a:cubicBezTo>
                    <a:pt x="24507" y="32409"/>
                    <a:pt x="21162" y="31432"/>
                    <a:pt x="16867" y="31432"/>
                  </a:cubicBezTo>
                  <a:lnTo>
                    <a:pt x="10074" y="31432"/>
                  </a:lnTo>
                  <a:lnTo>
                    <a:pt x="10074" y="24950"/>
                  </a:lnTo>
                  <a:lnTo>
                    <a:pt x="17180" y="24950"/>
                  </a:lnTo>
                  <a:cubicBezTo>
                    <a:pt x="21058" y="24950"/>
                    <a:pt x="24026" y="24182"/>
                    <a:pt x="26083" y="22646"/>
                  </a:cubicBezTo>
                  <a:cubicBezTo>
                    <a:pt x="28139" y="21085"/>
                    <a:pt x="29167" y="18847"/>
                    <a:pt x="29167" y="15931"/>
                  </a:cubicBezTo>
                  <a:cubicBezTo>
                    <a:pt x="29167" y="12937"/>
                    <a:pt x="28100" y="10646"/>
                    <a:pt x="25965" y="9059"/>
                  </a:cubicBezTo>
                  <a:cubicBezTo>
                    <a:pt x="23857" y="7444"/>
                    <a:pt x="20824" y="6637"/>
                    <a:pt x="16867" y="6637"/>
                  </a:cubicBezTo>
                  <a:cubicBezTo>
                    <a:pt x="14707" y="6637"/>
                    <a:pt x="12390" y="6872"/>
                    <a:pt x="9917" y="7341"/>
                  </a:cubicBezTo>
                  <a:cubicBezTo>
                    <a:pt x="7445" y="7809"/>
                    <a:pt x="4724" y="8538"/>
                    <a:pt x="1756" y="9527"/>
                  </a:cubicBezTo>
                  <a:lnTo>
                    <a:pt x="1756" y="2498"/>
                  </a:lnTo>
                  <a:cubicBezTo>
                    <a:pt x="4750" y="1666"/>
                    <a:pt x="7548" y="1041"/>
                    <a:pt x="10152" y="625"/>
                  </a:cubicBezTo>
                  <a:cubicBezTo>
                    <a:pt x="12780" y="208"/>
                    <a:pt x="15253" y="0"/>
                    <a:pt x="17571" y="0"/>
                  </a:cubicBezTo>
                  <a:cubicBezTo>
                    <a:pt x="23557" y="0"/>
                    <a:pt x="28295" y="1367"/>
                    <a:pt x="31783" y="4099"/>
                  </a:cubicBezTo>
                  <a:cubicBezTo>
                    <a:pt x="35271" y="6807"/>
                    <a:pt x="37015" y="10477"/>
                    <a:pt x="37015" y="15111"/>
                  </a:cubicBezTo>
                  <a:cubicBezTo>
                    <a:pt x="37015" y="18339"/>
                    <a:pt x="36091" y="21071"/>
                    <a:pt x="34243" y="23311"/>
                  </a:cubicBezTo>
                  <a:cubicBezTo>
                    <a:pt x="32395" y="25523"/>
                    <a:pt x="29766" y="27059"/>
                    <a:pt x="26355" y="27918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94579D59-954C-B050-F432-D5EADE77379E}"/>
                </a:ext>
              </a:extLst>
            </p:cNvPr>
            <p:cNvSpPr/>
            <p:nvPr/>
          </p:nvSpPr>
          <p:spPr>
            <a:xfrm>
              <a:off x="6813617" y="3598665"/>
              <a:ext cx="37718" cy="59427"/>
            </a:xfrm>
            <a:custGeom>
              <a:avLst/>
              <a:gdLst>
                <a:gd name="connsiteX0" fmla="*/ 2460 w 37718"/>
                <a:gd name="connsiteY0" fmla="*/ 0 h 59427"/>
                <a:gd name="connsiteX1" fmla="*/ 33424 w 37718"/>
                <a:gd name="connsiteY1" fmla="*/ 0 h 59427"/>
                <a:gd name="connsiteX2" fmla="*/ 33424 w 37718"/>
                <a:gd name="connsiteY2" fmla="*/ 6637 h 59427"/>
                <a:gd name="connsiteX3" fmla="*/ 9683 w 37718"/>
                <a:gd name="connsiteY3" fmla="*/ 6637 h 59427"/>
                <a:gd name="connsiteX4" fmla="*/ 9683 w 37718"/>
                <a:gd name="connsiteY4" fmla="*/ 20928 h 59427"/>
                <a:gd name="connsiteX5" fmla="*/ 13119 w 37718"/>
                <a:gd name="connsiteY5" fmla="*/ 20069 h 59427"/>
                <a:gd name="connsiteX6" fmla="*/ 16556 w 37718"/>
                <a:gd name="connsiteY6" fmla="*/ 19757 h 59427"/>
                <a:gd name="connsiteX7" fmla="*/ 32017 w 37718"/>
                <a:gd name="connsiteY7" fmla="*/ 25106 h 59427"/>
                <a:gd name="connsiteX8" fmla="*/ 37719 w 37718"/>
                <a:gd name="connsiteY8" fmla="*/ 39593 h 59427"/>
                <a:gd name="connsiteX9" fmla="*/ 31861 w 37718"/>
                <a:gd name="connsiteY9" fmla="*/ 54235 h 59427"/>
                <a:gd name="connsiteX10" fmla="*/ 15345 w 37718"/>
                <a:gd name="connsiteY10" fmla="*/ 59427 h 59427"/>
                <a:gd name="connsiteX11" fmla="*/ 7848 w 37718"/>
                <a:gd name="connsiteY11" fmla="*/ 58803 h 59427"/>
                <a:gd name="connsiteX12" fmla="*/ 0 w 37718"/>
                <a:gd name="connsiteY12" fmla="*/ 56929 h 59427"/>
                <a:gd name="connsiteX13" fmla="*/ 0 w 37718"/>
                <a:gd name="connsiteY13" fmla="*/ 49002 h 59427"/>
                <a:gd name="connsiteX14" fmla="*/ 7263 w 37718"/>
                <a:gd name="connsiteY14" fmla="*/ 51853 h 59427"/>
                <a:gd name="connsiteX15" fmla="*/ 15189 w 37718"/>
                <a:gd name="connsiteY15" fmla="*/ 52790 h 59427"/>
                <a:gd name="connsiteX16" fmla="*/ 25887 w 37718"/>
                <a:gd name="connsiteY16" fmla="*/ 49237 h 59427"/>
                <a:gd name="connsiteX17" fmla="*/ 29831 w 37718"/>
                <a:gd name="connsiteY17" fmla="*/ 39593 h 59427"/>
                <a:gd name="connsiteX18" fmla="*/ 25887 w 37718"/>
                <a:gd name="connsiteY18" fmla="*/ 29948 h 59427"/>
                <a:gd name="connsiteX19" fmla="*/ 15189 w 37718"/>
                <a:gd name="connsiteY19" fmla="*/ 26395 h 59427"/>
                <a:gd name="connsiteX20" fmla="*/ 8863 w 37718"/>
                <a:gd name="connsiteY20" fmla="*/ 27098 h 59427"/>
                <a:gd name="connsiteX21" fmla="*/ 2460 w 37718"/>
                <a:gd name="connsiteY21" fmla="*/ 29284 h 59427"/>
                <a:gd name="connsiteX22" fmla="*/ 2460 w 37718"/>
                <a:gd name="connsiteY22" fmla="*/ 0 h 59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718" h="59427">
                  <a:moveTo>
                    <a:pt x="2460" y="0"/>
                  </a:moveTo>
                  <a:lnTo>
                    <a:pt x="33424" y="0"/>
                  </a:lnTo>
                  <a:lnTo>
                    <a:pt x="33424" y="6637"/>
                  </a:lnTo>
                  <a:lnTo>
                    <a:pt x="9683" y="6637"/>
                  </a:lnTo>
                  <a:lnTo>
                    <a:pt x="9683" y="20928"/>
                  </a:lnTo>
                  <a:cubicBezTo>
                    <a:pt x="10829" y="20537"/>
                    <a:pt x="11974" y="20251"/>
                    <a:pt x="13119" y="20069"/>
                  </a:cubicBezTo>
                  <a:cubicBezTo>
                    <a:pt x="14265" y="19861"/>
                    <a:pt x="15410" y="19757"/>
                    <a:pt x="16556" y="19757"/>
                  </a:cubicBezTo>
                  <a:cubicBezTo>
                    <a:pt x="23063" y="19757"/>
                    <a:pt x="28217" y="21540"/>
                    <a:pt x="32017" y="25106"/>
                  </a:cubicBezTo>
                  <a:cubicBezTo>
                    <a:pt x="35818" y="28673"/>
                    <a:pt x="37719" y="33502"/>
                    <a:pt x="37719" y="39593"/>
                  </a:cubicBezTo>
                  <a:cubicBezTo>
                    <a:pt x="37719" y="45865"/>
                    <a:pt x="35766" y="50747"/>
                    <a:pt x="31861" y="54235"/>
                  </a:cubicBezTo>
                  <a:cubicBezTo>
                    <a:pt x="27957" y="57696"/>
                    <a:pt x="22452" y="59427"/>
                    <a:pt x="15345" y="59427"/>
                  </a:cubicBezTo>
                  <a:cubicBezTo>
                    <a:pt x="12898" y="59427"/>
                    <a:pt x="10399" y="59219"/>
                    <a:pt x="7848" y="58803"/>
                  </a:cubicBezTo>
                  <a:cubicBezTo>
                    <a:pt x="5324" y="58386"/>
                    <a:pt x="2708" y="57762"/>
                    <a:pt x="0" y="56929"/>
                  </a:cubicBezTo>
                  <a:lnTo>
                    <a:pt x="0" y="49002"/>
                  </a:lnTo>
                  <a:cubicBezTo>
                    <a:pt x="2343" y="50277"/>
                    <a:pt x="4764" y="51228"/>
                    <a:pt x="7263" y="51853"/>
                  </a:cubicBezTo>
                  <a:cubicBezTo>
                    <a:pt x="9761" y="52478"/>
                    <a:pt x="12403" y="52790"/>
                    <a:pt x="15189" y="52790"/>
                  </a:cubicBezTo>
                  <a:cubicBezTo>
                    <a:pt x="19692" y="52790"/>
                    <a:pt x="23259" y="51605"/>
                    <a:pt x="25887" y="49237"/>
                  </a:cubicBezTo>
                  <a:cubicBezTo>
                    <a:pt x="28517" y="46868"/>
                    <a:pt x="29831" y="43653"/>
                    <a:pt x="29831" y="39593"/>
                  </a:cubicBezTo>
                  <a:cubicBezTo>
                    <a:pt x="29831" y="35532"/>
                    <a:pt x="28517" y="32316"/>
                    <a:pt x="25887" y="29948"/>
                  </a:cubicBezTo>
                  <a:cubicBezTo>
                    <a:pt x="23259" y="27580"/>
                    <a:pt x="19692" y="26395"/>
                    <a:pt x="15189" y="26395"/>
                  </a:cubicBezTo>
                  <a:cubicBezTo>
                    <a:pt x="13081" y="26395"/>
                    <a:pt x="10972" y="26629"/>
                    <a:pt x="8863" y="27098"/>
                  </a:cubicBezTo>
                  <a:cubicBezTo>
                    <a:pt x="6781" y="27566"/>
                    <a:pt x="4647" y="28295"/>
                    <a:pt x="2460" y="29284"/>
                  </a:cubicBezTo>
                  <a:lnTo>
                    <a:pt x="2460" y="0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A37268D8-D9BE-AF44-8A62-A72FDA509CF4}"/>
                </a:ext>
              </a:extLst>
            </p:cNvPr>
            <p:cNvSpPr/>
            <p:nvPr/>
          </p:nvSpPr>
          <p:spPr>
            <a:xfrm>
              <a:off x="6570406" y="4243903"/>
              <a:ext cx="84165" cy="46101"/>
            </a:xfrm>
            <a:custGeom>
              <a:avLst/>
              <a:gdLst>
                <a:gd name="connsiteX0" fmla="*/ 6367 w 84165"/>
                <a:gd name="connsiteY0" fmla="*/ 0 h 46101"/>
                <a:gd name="connsiteX1" fmla="*/ 10385 w 84165"/>
                <a:gd name="connsiteY1" fmla="*/ 1581 h 46101"/>
                <a:gd name="connsiteX2" fmla="*/ 11920 w 84165"/>
                <a:gd name="connsiteY2" fmla="*/ 5058 h 46101"/>
                <a:gd name="connsiteX3" fmla="*/ 11063 w 84165"/>
                <a:gd name="connsiteY3" fmla="*/ 7495 h 46101"/>
                <a:gd name="connsiteX4" fmla="*/ 8715 w 84165"/>
                <a:gd name="connsiteY4" fmla="*/ 8489 h 46101"/>
                <a:gd name="connsiteX5" fmla="*/ 5554 w 84165"/>
                <a:gd name="connsiteY5" fmla="*/ 7315 h 46101"/>
                <a:gd name="connsiteX6" fmla="*/ 3703 w 84165"/>
                <a:gd name="connsiteY6" fmla="*/ 3477 h 46101"/>
                <a:gd name="connsiteX7" fmla="*/ 2032 w 84165"/>
                <a:gd name="connsiteY7" fmla="*/ 8037 h 46101"/>
                <a:gd name="connsiteX8" fmla="*/ 2935 w 84165"/>
                <a:gd name="connsiteY8" fmla="*/ 10610 h 46101"/>
                <a:gd name="connsiteX9" fmla="*/ 5193 w 84165"/>
                <a:gd name="connsiteY9" fmla="*/ 12371 h 46101"/>
                <a:gd name="connsiteX10" fmla="*/ 14810 w 84165"/>
                <a:gd name="connsiteY10" fmla="*/ 14585 h 46101"/>
                <a:gd name="connsiteX11" fmla="*/ 20048 w 84165"/>
                <a:gd name="connsiteY11" fmla="*/ 15533 h 46101"/>
                <a:gd name="connsiteX12" fmla="*/ 25331 w 84165"/>
                <a:gd name="connsiteY12" fmla="*/ 16526 h 46101"/>
                <a:gd name="connsiteX13" fmla="*/ 25331 w 84165"/>
                <a:gd name="connsiteY13" fmla="*/ 8850 h 46101"/>
                <a:gd name="connsiteX14" fmla="*/ 25376 w 84165"/>
                <a:gd name="connsiteY14" fmla="*/ 7450 h 46101"/>
                <a:gd name="connsiteX15" fmla="*/ 25647 w 84165"/>
                <a:gd name="connsiteY15" fmla="*/ 6728 h 46101"/>
                <a:gd name="connsiteX16" fmla="*/ 26369 w 84165"/>
                <a:gd name="connsiteY16" fmla="*/ 6366 h 46101"/>
                <a:gd name="connsiteX17" fmla="*/ 27950 w 84165"/>
                <a:gd name="connsiteY17" fmla="*/ 6953 h 46101"/>
                <a:gd name="connsiteX18" fmla="*/ 28221 w 84165"/>
                <a:gd name="connsiteY18" fmla="*/ 9121 h 46101"/>
                <a:gd name="connsiteX19" fmla="*/ 28221 w 84165"/>
                <a:gd name="connsiteY19" fmla="*/ 17067 h 46101"/>
                <a:gd name="connsiteX20" fmla="*/ 57525 w 84165"/>
                <a:gd name="connsiteY20" fmla="*/ 22621 h 46101"/>
                <a:gd name="connsiteX21" fmla="*/ 61092 w 84165"/>
                <a:gd name="connsiteY21" fmla="*/ 23344 h 46101"/>
                <a:gd name="connsiteX22" fmla="*/ 68136 w 84165"/>
                <a:gd name="connsiteY22" fmla="*/ 25195 h 46101"/>
                <a:gd name="connsiteX23" fmla="*/ 75180 w 84165"/>
                <a:gd name="connsiteY23" fmla="*/ 27814 h 46101"/>
                <a:gd name="connsiteX24" fmla="*/ 78070 w 84165"/>
                <a:gd name="connsiteY24" fmla="*/ 29485 h 46101"/>
                <a:gd name="connsiteX25" fmla="*/ 80959 w 84165"/>
                <a:gd name="connsiteY25" fmla="*/ 31697 h 46101"/>
                <a:gd name="connsiteX26" fmla="*/ 83262 w 84165"/>
                <a:gd name="connsiteY26" fmla="*/ 34723 h 46101"/>
                <a:gd name="connsiteX27" fmla="*/ 84166 w 84165"/>
                <a:gd name="connsiteY27" fmla="*/ 38245 h 46101"/>
                <a:gd name="connsiteX28" fmla="*/ 82450 w 84165"/>
                <a:gd name="connsiteY28" fmla="*/ 43708 h 46101"/>
                <a:gd name="connsiteX29" fmla="*/ 77799 w 84165"/>
                <a:gd name="connsiteY29" fmla="*/ 46102 h 46101"/>
                <a:gd name="connsiteX30" fmla="*/ 73780 w 84165"/>
                <a:gd name="connsiteY30" fmla="*/ 44566 h 46101"/>
                <a:gd name="connsiteX31" fmla="*/ 72245 w 84165"/>
                <a:gd name="connsiteY31" fmla="*/ 41044 h 46101"/>
                <a:gd name="connsiteX32" fmla="*/ 73103 w 84165"/>
                <a:gd name="connsiteY32" fmla="*/ 38651 h 46101"/>
                <a:gd name="connsiteX33" fmla="*/ 75451 w 84165"/>
                <a:gd name="connsiteY33" fmla="*/ 37613 h 46101"/>
                <a:gd name="connsiteX34" fmla="*/ 76805 w 84165"/>
                <a:gd name="connsiteY34" fmla="*/ 37838 h 46101"/>
                <a:gd name="connsiteX35" fmla="*/ 78341 w 84165"/>
                <a:gd name="connsiteY35" fmla="*/ 38560 h 46101"/>
                <a:gd name="connsiteX36" fmla="*/ 79786 w 84165"/>
                <a:gd name="connsiteY36" fmla="*/ 40141 h 46101"/>
                <a:gd name="connsiteX37" fmla="*/ 80463 w 84165"/>
                <a:gd name="connsiteY37" fmla="*/ 42715 h 46101"/>
                <a:gd name="connsiteX38" fmla="*/ 82133 w 84165"/>
                <a:gd name="connsiteY38" fmla="*/ 38245 h 46101"/>
                <a:gd name="connsiteX39" fmla="*/ 81772 w 84165"/>
                <a:gd name="connsiteY39" fmla="*/ 36619 h 46101"/>
                <a:gd name="connsiteX40" fmla="*/ 80643 w 84165"/>
                <a:gd name="connsiteY40" fmla="*/ 35219 h 46101"/>
                <a:gd name="connsiteX41" fmla="*/ 79018 w 84165"/>
                <a:gd name="connsiteY41" fmla="*/ 34045 h 46101"/>
                <a:gd name="connsiteX42" fmla="*/ 76760 w 84165"/>
                <a:gd name="connsiteY42" fmla="*/ 33052 h 46101"/>
                <a:gd name="connsiteX43" fmla="*/ 74232 w 84165"/>
                <a:gd name="connsiteY43" fmla="*/ 32239 h 46101"/>
                <a:gd name="connsiteX44" fmla="*/ 71206 w 84165"/>
                <a:gd name="connsiteY44" fmla="*/ 31517 h 46101"/>
                <a:gd name="connsiteX45" fmla="*/ 68091 w 84165"/>
                <a:gd name="connsiteY45" fmla="*/ 30839 h 46101"/>
                <a:gd name="connsiteX46" fmla="*/ 64750 w 84165"/>
                <a:gd name="connsiteY46" fmla="*/ 30207 h 46101"/>
                <a:gd name="connsiteX47" fmla="*/ 28221 w 84165"/>
                <a:gd name="connsiteY47" fmla="*/ 23299 h 46101"/>
                <a:gd name="connsiteX48" fmla="*/ 28221 w 84165"/>
                <a:gd name="connsiteY48" fmla="*/ 29395 h 46101"/>
                <a:gd name="connsiteX49" fmla="*/ 28176 w 84165"/>
                <a:gd name="connsiteY49" fmla="*/ 30930 h 46101"/>
                <a:gd name="connsiteX50" fmla="*/ 27905 w 84165"/>
                <a:gd name="connsiteY50" fmla="*/ 31652 h 46101"/>
                <a:gd name="connsiteX51" fmla="*/ 27092 w 84165"/>
                <a:gd name="connsiteY51" fmla="*/ 31968 h 46101"/>
                <a:gd name="connsiteX52" fmla="*/ 25873 w 84165"/>
                <a:gd name="connsiteY52" fmla="*/ 31607 h 46101"/>
                <a:gd name="connsiteX53" fmla="*/ 25421 w 84165"/>
                <a:gd name="connsiteY53" fmla="*/ 30749 h 46101"/>
                <a:gd name="connsiteX54" fmla="*/ 25331 w 84165"/>
                <a:gd name="connsiteY54" fmla="*/ 29214 h 46101"/>
                <a:gd name="connsiteX55" fmla="*/ 25331 w 84165"/>
                <a:gd name="connsiteY55" fmla="*/ 22803 h 46101"/>
                <a:gd name="connsiteX56" fmla="*/ 10837 w 84165"/>
                <a:gd name="connsiteY56" fmla="*/ 19777 h 46101"/>
                <a:gd name="connsiteX57" fmla="*/ 5328 w 84165"/>
                <a:gd name="connsiteY57" fmla="*/ 17249 h 46101"/>
                <a:gd name="connsiteX58" fmla="*/ 1942 w 84165"/>
                <a:gd name="connsiteY58" fmla="*/ 13998 h 46101"/>
                <a:gd name="connsiteX59" fmla="*/ 452 w 84165"/>
                <a:gd name="connsiteY59" fmla="*/ 10882 h 46101"/>
                <a:gd name="connsiteX60" fmla="*/ 0 w 84165"/>
                <a:gd name="connsiteY60" fmla="*/ 8037 h 46101"/>
                <a:gd name="connsiteX61" fmla="*/ 1716 w 84165"/>
                <a:gd name="connsiteY61" fmla="*/ 2439 h 46101"/>
                <a:gd name="connsiteX62" fmla="*/ 6367 w 84165"/>
                <a:gd name="connsiteY62" fmla="*/ 0 h 46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84165" h="46101">
                  <a:moveTo>
                    <a:pt x="6367" y="0"/>
                  </a:moveTo>
                  <a:cubicBezTo>
                    <a:pt x="8022" y="0"/>
                    <a:pt x="9362" y="527"/>
                    <a:pt x="10385" y="1581"/>
                  </a:cubicBezTo>
                  <a:cubicBezTo>
                    <a:pt x="11409" y="2603"/>
                    <a:pt x="11920" y="3763"/>
                    <a:pt x="11920" y="5058"/>
                  </a:cubicBezTo>
                  <a:cubicBezTo>
                    <a:pt x="11920" y="5991"/>
                    <a:pt x="11634" y="6803"/>
                    <a:pt x="11063" y="7495"/>
                  </a:cubicBezTo>
                  <a:cubicBezTo>
                    <a:pt x="10491" y="8157"/>
                    <a:pt x="9708" y="8489"/>
                    <a:pt x="8715" y="8489"/>
                  </a:cubicBezTo>
                  <a:cubicBezTo>
                    <a:pt x="7691" y="8489"/>
                    <a:pt x="6638" y="8098"/>
                    <a:pt x="5554" y="7315"/>
                  </a:cubicBezTo>
                  <a:cubicBezTo>
                    <a:pt x="4470" y="6532"/>
                    <a:pt x="3853" y="5253"/>
                    <a:pt x="3703" y="3477"/>
                  </a:cubicBezTo>
                  <a:cubicBezTo>
                    <a:pt x="2589" y="4651"/>
                    <a:pt x="2032" y="6171"/>
                    <a:pt x="2032" y="8037"/>
                  </a:cubicBezTo>
                  <a:cubicBezTo>
                    <a:pt x="2032" y="8971"/>
                    <a:pt x="2333" y="9829"/>
                    <a:pt x="2935" y="10610"/>
                  </a:cubicBezTo>
                  <a:cubicBezTo>
                    <a:pt x="3507" y="11363"/>
                    <a:pt x="4260" y="11950"/>
                    <a:pt x="5193" y="12371"/>
                  </a:cubicBezTo>
                  <a:cubicBezTo>
                    <a:pt x="6156" y="12824"/>
                    <a:pt x="9362" y="13561"/>
                    <a:pt x="14810" y="14585"/>
                  </a:cubicBezTo>
                  <a:cubicBezTo>
                    <a:pt x="16586" y="14915"/>
                    <a:pt x="18332" y="15231"/>
                    <a:pt x="20048" y="15533"/>
                  </a:cubicBezTo>
                  <a:cubicBezTo>
                    <a:pt x="21764" y="15834"/>
                    <a:pt x="23525" y="16164"/>
                    <a:pt x="25331" y="16526"/>
                  </a:cubicBezTo>
                  <a:lnTo>
                    <a:pt x="25331" y="8850"/>
                  </a:lnTo>
                  <a:cubicBezTo>
                    <a:pt x="25331" y="8188"/>
                    <a:pt x="25346" y="7721"/>
                    <a:pt x="25376" y="7450"/>
                  </a:cubicBezTo>
                  <a:cubicBezTo>
                    <a:pt x="25406" y="7179"/>
                    <a:pt x="25496" y="6939"/>
                    <a:pt x="25647" y="6728"/>
                  </a:cubicBezTo>
                  <a:cubicBezTo>
                    <a:pt x="25798" y="6487"/>
                    <a:pt x="26038" y="6366"/>
                    <a:pt x="26369" y="6366"/>
                  </a:cubicBezTo>
                  <a:cubicBezTo>
                    <a:pt x="27212" y="6366"/>
                    <a:pt x="27739" y="6562"/>
                    <a:pt x="27950" y="6953"/>
                  </a:cubicBezTo>
                  <a:cubicBezTo>
                    <a:pt x="28130" y="7315"/>
                    <a:pt x="28221" y="8037"/>
                    <a:pt x="28221" y="9121"/>
                  </a:cubicBezTo>
                  <a:lnTo>
                    <a:pt x="28221" y="17067"/>
                  </a:lnTo>
                  <a:lnTo>
                    <a:pt x="57525" y="22621"/>
                  </a:lnTo>
                  <a:cubicBezTo>
                    <a:pt x="58097" y="22712"/>
                    <a:pt x="59286" y="22953"/>
                    <a:pt x="61092" y="23344"/>
                  </a:cubicBezTo>
                  <a:cubicBezTo>
                    <a:pt x="62868" y="23706"/>
                    <a:pt x="65216" y="24323"/>
                    <a:pt x="68136" y="25195"/>
                  </a:cubicBezTo>
                  <a:cubicBezTo>
                    <a:pt x="71086" y="26068"/>
                    <a:pt x="73434" y="26942"/>
                    <a:pt x="75180" y="27814"/>
                  </a:cubicBezTo>
                  <a:cubicBezTo>
                    <a:pt x="76173" y="28296"/>
                    <a:pt x="77137" y="28853"/>
                    <a:pt x="78070" y="29485"/>
                  </a:cubicBezTo>
                  <a:cubicBezTo>
                    <a:pt x="79033" y="30088"/>
                    <a:pt x="79996" y="30825"/>
                    <a:pt x="80959" y="31697"/>
                  </a:cubicBezTo>
                  <a:cubicBezTo>
                    <a:pt x="81923" y="32571"/>
                    <a:pt x="82691" y="33579"/>
                    <a:pt x="83262" y="34723"/>
                  </a:cubicBezTo>
                  <a:cubicBezTo>
                    <a:pt x="83865" y="35867"/>
                    <a:pt x="84166" y="37041"/>
                    <a:pt x="84166" y="38245"/>
                  </a:cubicBezTo>
                  <a:cubicBezTo>
                    <a:pt x="84166" y="40291"/>
                    <a:pt x="83594" y="42113"/>
                    <a:pt x="82450" y="43708"/>
                  </a:cubicBezTo>
                  <a:cubicBezTo>
                    <a:pt x="81306" y="45304"/>
                    <a:pt x="79755" y="46102"/>
                    <a:pt x="77799" y="46102"/>
                  </a:cubicBezTo>
                  <a:cubicBezTo>
                    <a:pt x="76143" y="46102"/>
                    <a:pt x="74804" y="45590"/>
                    <a:pt x="73780" y="44566"/>
                  </a:cubicBezTo>
                  <a:cubicBezTo>
                    <a:pt x="72757" y="43513"/>
                    <a:pt x="72245" y="42339"/>
                    <a:pt x="72245" y="41044"/>
                  </a:cubicBezTo>
                  <a:cubicBezTo>
                    <a:pt x="72245" y="40111"/>
                    <a:pt x="72531" y="39313"/>
                    <a:pt x="73103" y="38651"/>
                  </a:cubicBezTo>
                  <a:cubicBezTo>
                    <a:pt x="73675" y="37959"/>
                    <a:pt x="74457" y="37613"/>
                    <a:pt x="75451" y="37613"/>
                  </a:cubicBezTo>
                  <a:cubicBezTo>
                    <a:pt x="75872" y="37613"/>
                    <a:pt x="76324" y="37688"/>
                    <a:pt x="76805" y="37838"/>
                  </a:cubicBezTo>
                  <a:cubicBezTo>
                    <a:pt x="77287" y="37989"/>
                    <a:pt x="77799" y="38230"/>
                    <a:pt x="78341" y="38560"/>
                  </a:cubicBezTo>
                  <a:cubicBezTo>
                    <a:pt x="78913" y="38892"/>
                    <a:pt x="79394" y="39419"/>
                    <a:pt x="79786" y="40141"/>
                  </a:cubicBezTo>
                  <a:cubicBezTo>
                    <a:pt x="80177" y="40863"/>
                    <a:pt x="80403" y="41721"/>
                    <a:pt x="80463" y="42715"/>
                  </a:cubicBezTo>
                  <a:cubicBezTo>
                    <a:pt x="81577" y="41541"/>
                    <a:pt x="82133" y="40050"/>
                    <a:pt x="82133" y="38245"/>
                  </a:cubicBezTo>
                  <a:cubicBezTo>
                    <a:pt x="82133" y="37673"/>
                    <a:pt x="82013" y="37131"/>
                    <a:pt x="81772" y="36619"/>
                  </a:cubicBezTo>
                  <a:cubicBezTo>
                    <a:pt x="81562" y="36107"/>
                    <a:pt x="81185" y="35641"/>
                    <a:pt x="80643" y="35219"/>
                  </a:cubicBezTo>
                  <a:cubicBezTo>
                    <a:pt x="80102" y="34767"/>
                    <a:pt x="79560" y="34376"/>
                    <a:pt x="79018" y="34045"/>
                  </a:cubicBezTo>
                  <a:cubicBezTo>
                    <a:pt x="78506" y="33715"/>
                    <a:pt x="77754" y="33383"/>
                    <a:pt x="76760" y="33052"/>
                  </a:cubicBezTo>
                  <a:cubicBezTo>
                    <a:pt x="75797" y="32721"/>
                    <a:pt x="74954" y="32450"/>
                    <a:pt x="74232" y="32239"/>
                  </a:cubicBezTo>
                  <a:cubicBezTo>
                    <a:pt x="73509" y="32028"/>
                    <a:pt x="72501" y="31788"/>
                    <a:pt x="71206" y="31517"/>
                  </a:cubicBezTo>
                  <a:cubicBezTo>
                    <a:pt x="69912" y="31215"/>
                    <a:pt x="68874" y="30990"/>
                    <a:pt x="68091" y="30839"/>
                  </a:cubicBezTo>
                  <a:cubicBezTo>
                    <a:pt x="67338" y="30689"/>
                    <a:pt x="66225" y="30478"/>
                    <a:pt x="64750" y="30207"/>
                  </a:cubicBezTo>
                  <a:lnTo>
                    <a:pt x="28221" y="23299"/>
                  </a:lnTo>
                  <a:lnTo>
                    <a:pt x="28221" y="29395"/>
                  </a:lnTo>
                  <a:cubicBezTo>
                    <a:pt x="28221" y="30117"/>
                    <a:pt x="28206" y="30628"/>
                    <a:pt x="28176" y="30930"/>
                  </a:cubicBezTo>
                  <a:cubicBezTo>
                    <a:pt x="28145" y="31201"/>
                    <a:pt x="28055" y="31441"/>
                    <a:pt x="27905" y="31652"/>
                  </a:cubicBezTo>
                  <a:cubicBezTo>
                    <a:pt x="27724" y="31863"/>
                    <a:pt x="27453" y="31968"/>
                    <a:pt x="27092" y="31968"/>
                  </a:cubicBezTo>
                  <a:cubicBezTo>
                    <a:pt x="26520" y="31968"/>
                    <a:pt x="26114" y="31848"/>
                    <a:pt x="25873" y="31607"/>
                  </a:cubicBezTo>
                  <a:cubicBezTo>
                    <a:pt x="25602" y="31336"/>
                    <a:pt x="25451" y="31051"/>
                    <a:pt x="25421" y="30749"/>
                  </a:cubicBezTo>
                  <a:cubicBezTo>
                    <a:pt x="25361" y="30448"/>
                    <a:pt x="25331" y="29936"/>
                    <a:pt x="25331" y="29214"/>
                  </a:cubicBezTo>
                  <a:lnTo>
                    <a:pt x="25331" y="22803"/>
                  </a:lnTo>
                  <a:cubicBezTo>
                    <a:pt x="17715" y="21358"/>
                    <a:pt x="12884" y="20349"/>
                    <a:pt x="10837" y="19777"/>
                  </a:cubicBezTo>
                  <a:cubicBezTo>
                    <a:pt x="8669" y="19115"/>
                    <a:pt x="6833" y="18271"/>
                    <a:pt x="5328" y="17249"/>
                  </a:cubicBezTo>
                  <a:cubicBezTo>
                    <a:pt x="3793" y="16225"/>
                    <a:pt x="2664" y="15142"/>
                    <a:pt x="1942" y="13998"/>
                  </a:cubicBezTo>
                  <a:cubicBezTo>
                    <a:pt x="1219" y="12853"/>
                    <a:pt x="723" y="11815"/>
                    <a:pt x="452" y="10882"/>
                  </a:cubicBezTo>
                  <a:cubicBezTo>
                    <a:pt x="151" y="9919"/>
                    <a:pt x="0" y="8971"/>
                    <a:pt x="0" y="8037"/>
                  </a:cubicBezTo>
                  <a:cubicBezTo>
                    <a:pt x="0" y="5930"/>
                    <a:pt x="572" y="4064"/>
                    <a:pt x="1716" y="2439"/>
                  </a:cubicBezTo>
                  <a:cubicBezTo>
                    <a:pt x="2830" y="813"/>
                    <a:pt x="4380" y="0"/>
                    <a:pt x="6367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652E9802-0704-1BB1-CFC2-206E4283A995}"/>
                </a:ext>
              </a:extLst>
            </p:cNvPr>
            <p:cNvSpPr/>
            <p:nvPr/>
          </p:nvSpPr>
          <p:spPr>
            <a:xfrm>
              <a:off x="6566252" y="4210009"/>
              <a:ext cx="92473" cy="21447"/>
            </a:xfrm>
            <a:custGeom>
              <a:avLst/>
              <a:gdLst>
                <a:gd name="connsiteX0" fmla="*/ 46237 w 92473"/>
                <a:gd name="connsiteY0" fmla="*/ 21447 h 21447"/>
                <a:gd name="connsiteX1" fmla="*/ 18016 w 92473"/>
                <a:gd name="connsiteY1" fmla="*/ 15623 h 21447"/>
                <a:gd name="connsiteX2" fmla="*/ 8308 w 92473"/>
                <a:gd name="connsiteY2" fmla="*/ 9663 h 21447"/>
                <a:gd name="connsiteX3" fmla="*/ 1942 w 92473"/>
                <a:gd name="connsiteY3" fmla="*/ 3883 h 21447"/>
                <a:gd name="connsiteX4" fmla="*/ 0 w 92473"/>
                <a:gd name="connsiteY4" fmla="*/ 947 h 21447"/>
                <a:gd name="connsiteX5" fmla="*/ 903 w 92473"/>
                <a:gd name="connsiteY5" fmla="*/ 0 h 21447"/>
                <a:gd name="connsiteX6" fmla="*/ 2483 w 92473"/>
                <a:gd name="connsiteY6" fmla="*/ 1219 h 21447"/>
                <a:gd name="connsiteX7" fmla="*/ 46237 w 92473"/>
                <a:gd name="connsiteY7" fmla="*/ 16074 h 21447"/>
                <a:gd name="connsiteX8" fmla="*/ 89494 w 92473"/>
                <a:gd name="connsiteY8" fmla="*/ 1580 h 21447"/>
                <a:gd name="connsiteX9" fmla="*/ 91571 w 92473"/>
                <a:gd name="connsiteY9" fmla="*/ 0 h 21447"/>
                <a:gd name="connsiteX10" fmla="*/ 92474 w 92473"/>
                <a:gd name="connsiteY10" fmla="*/ 947 h 21447"/>
                <a:gd name="connsiteX11" fmla="*/ 90622 w 92473"/>
                <a:gd name="connsiteY11" fmla="*/ 3793 h 21447"/>
                <a:gd name="connsiteX12" fmla="*/ 84527 w 92473"/>
                <a:gd name="connsiteY12" fmla="*/ 9436 h 21447"/>
                <a:gd name="connsiteX13" fmla="*/ 75090 w 92473"/>
                <a:gd name="connsiteY13" fmla="*/ 15352 h 21447"/>
                <a:gd name="connsiteX14" fmla="*/ 46237 w 92473"/>
                <a:gd name="connsiteY14" fmla="*/ 21447 h 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473" h="21447">
                  <a:moveTo>
                    <a:pt x="46237" y="21447"/>
                  </a:moveTo>
                  <a:cubicBezTo>
                    <a:pt x="35822" y="21447"/>
                    <a:pt x="26415" y="19506"/>
                    <a:pt x="18016" y="15623"/>
                  </a:cubicBezTo>
                  <a:cubicBezTo>
                    <a:pt x="14494" y="13968"/>
                    <a:pt x="11258" y="11981"/>
                    <a:pt x="8308" y="9663"/>
                  </a:cubicBezTo>
                  <a:cubicBezTo>
                    <a:pt x="5358" y="7345"/>
                    <a:pt x="3236" y="5418"/>
                    <a:pt x="1942" y="3883"/>
                  </a:cubicBezTo>
                  <a:cubicBezTo>
                    <a:pt x="647" y="2347"/>
                    <a:pt x="0" y="1369"/>
                    <a:pt x="0" y="947"/>
                  </a:cubicBezTo>
                  <a:cubicBezTo>
                    <a:pt x="0" y="346"/>
                    <a:pt x="301" y="30"/>
                    <a:pt x="903" y="0"/>
                  </a:cubicBezTo>
                  <a:cubicBezTo>
                    <a:pt x="1204" y="0"/>
                    <a:pt x="1731" y="407"/>
                    <a:pt x="2483" y="1219"/>
                  </a:cubicBezTo>
                  <a:cubicBezTo>
                    <a:pt x="12598" y="11152"/>
                    <a:pt x="27182" y="16104"/>
                    <a:pt x="46237" y="16074"/>
                  </a:cubicBezTo>
                  <a:cubicBezTo>
                    <a:pt x="65352" y="16074"/>
                    <a:pt x="79771" y="11243"/>
                    <a:pt x="89494" y="1580"/>
                  </a:cubicBezTo>
                  <a:cubicBezTo>
                    <a:pt x="90547" y="526"/>
                    <a:pt x="91239" y="0"/>
                    <a:pt x="91571" y="0"/>
                  </a:cubicBezTo>
                  <a:cubicBezTo>
                    <a:pt x="92173" y="0"/>
                    <a:pt x="92474" y="316"/>
                    <a:pt x="92474" y="947"/>
                  </a:cubicBezTo>
                  <a:cubicBezTo>
                    <a:pt x="92474" y="1369"/>
                    <a:pt x="91857" y="2317"/>
                    <a:pt x="90622" y="3793"/>
                  </a:cubicBezTo>
                  <a:cubicBezTo>
                    <a:pt x="89388" y="5268"/>
                    <a:pt x="87356" y="7149"/>
                    <a:pt x="84527" y="9436"/>
                  </a:cubicBezTo>
                  <a:cubicBezTo>
                    <a:pt x="81697" y="11725"/>
                    <a:pt x="78551" y="13697"/>
                    <a:pt x="75090" y="15352"/>
                  </a:cubicBezTo>
                  <a:cubicBezTo>
                    <a:pt x="66691" y="19416"/>
                    <a:pt x="57073" y="21447"/>
                    <a:pt x="46237" y="21447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DB4C3999-E71E-C974-0BB5-9CD194A21E85}"/>
                </a:ext>
              </a:extLst>
            </p:cNvPr>
            <p:cNvSpPr/>
            <p:nvPr/>
          </p:nvSpPr>
          <p:spPr>
            <a:xfrm>
              <a:off x="6594743" y="4153233"/>
              <a:ext cx="41902" cy="50120"/>
            </a:xfrm>
            <a:custGeom>
              <a:avLst/>
              <a:gdLst>
                <a:gd name="connsiteX0" fmla="*/ 27634 w 41902"/>
                <a:gd name="connsiteY0" fmla="*/ 0 h 50120"/>
                <a:gd name="connsiteX1" fmla="*/ 29395 w 41902"/>
                <a:gd name="connsiteY1" fmla="*/ 407 h 50120"/>
                <a:gd name="connsiteX2" fmla="*/ 32962 w 41902"/>
                <a:gd name="connsiteY2" fmla="*/ 1806 h 50120"/>
                <a:gd name="connsiteX3" fmla="*/ 37116 w 41902"/>
                <a:gd name="connsiteY3" fmla="*/ 4064 h 50120"/>
                <a:gd name="connsiteX4" fmla="*/ 40502 w 41902"/>
                <a:gd name="connsiteY4" fmla="*/ 7540 h 50120"/>
                <a:gd name="connsiteX5" fmla="*/ 41902 w 41902"/>
                <a:gd name="connsiteY5" fmla="*/ 12102 h 50120"/>
                <a:gd name="connsiteX6" fmla="*/ 39735 w 41902"/>
                <a:gd name="connsiteY6" fmla="*/ 17520 h 50120"/>
                <a:gd name="connsiteX7" fmla="*/ 34316 w 41902"/>
                <a:gd name="connsiteY7" fmla="*/ 19686 h 50120"/>
                <a:gd name="connsiteX8" fmla="*/ 30027 w 41902"/>
                <a:gd name="connsiteY8" fmla="*/ 18739 h 50120"/>
                <a:gd name="connsiteX9" fmla="*/ 8489 w 41902"/>
                <a:gd name="connsiteY9" fmla="*/ 12733 h 50120"/>
                <a:gd name="connsiteX10" fmla="*/ 2032 w 41902"/>
                <a:gd name="connsiteY10" fmla="*/ 17745 h 50120"/>
                <a:gd name="connsiteX11" fmla="*/ 2980 w 41902"/>
                <a:gd name="connsiteY11" fmla="*/ 22577 h 50120"/>
                <a:gd name="connsiteX12" fmla="*/ 5148 w 41902"/>
                <a:gd name="connsiteY12" fmla="*/ 26460 h 50120"/>
                <a:gd name="connsiteX13" fmla="*/ 8173 w 41902"/>
                <a:gd name="connsiteY13" fmla="*/ 29485 h 50120"/>
                <a:gd name="connsiteX14" fmla="*/ 11063 w 41902"/>
                <a:gd name="connsiteY14" fmla="*/ 31608 h 50120"/>
                <a:gd name="connsiteX15" fmla="*/ 13320 w 41902"/>
                <a:gd name="connsiteY15" fmla="*/ 32826 h 50120"/>
                <a:gd name="connsiteX16" fmla="*/ 17926 w 41902"/>
                <a:gd name="connsiteY16" fmla="*/ 34000 h 50120"/>
                <a:gd name="connsiteX17" fmla="*/ 24112 w 41902"/>
                <a:gd name="connsiteY17" fmla="*/ 35581 h 50120"/>
                <a:gd name="connsiteX18" fmla="*/ 32465 w 41902"/>
                <a:gd name="connsiteY18" fmla="*/ 37613 h 50120"/>
                <a:gd name="connsiteX19" fmla="*/ 39283 w 41902"/>
                <a:gd name="connsiteY19" fmla="*/ 39374 h 50120"/>
                <a:gd name="connsiteX20" fmla="*/ 41225 w 41902"/>
                <a:gd name="connsiteY20" fmla="*/ 40819 h 50120"/>
                <a:gd name="connsiteX21" fmla="*/ 41902 w 41902"/>
                <a:gd name="connsiteY21" fmla="*/ 42805 h 50120"/>
                <a:gd name="connsiteX22" fmla="*/ 41225 w 41902"/>
                <a:gd name="connsiteY22" fmla="*/ 44702 h 50120"/>
                <a:gd name="connsiteX23" fmla="*/ 39374 w 41902"/>
                <a:gd name="connsiteY23" fmla="*/ 45469 h 50120"/>
                <a:gd name="connsiteX24" fmla="*/ 38516 w 41902"/>
                <a:gd name="connsiteY24" fmla="*/ 45333 h 50120"/>
                <a:gd name="connsiteX25" fmla="*/ 36890 w 41902"/>
                <a:gd name="connsiteY25" fmla="*/ 44973 h 50120"/>
                <a:gd name="connsiteX26" fmla="*/ 35400 w 41902"/>
                <a:gd name="connsiteY26" fmla="*/ 44657 h 50120"/>
                <a:gd name="connsiteX27" fmla="*/ 14043 w 41902"/>
                <a:gd name="connsiteY27" fmla="*/ 39283 h 50120"/>
                <a:gd name="connsiteX28" fmla="*/ 8940 w 41902"/>
                <a:gd name="connsiteY28" fmla="*/ 38064 h 50120"/>
                <a:gd name="connsiteX29" fmla="*/ 6276 w 41902"/>
                <a:gd name="connsiteY29" fmla="*/ 37793 h 50120"/>
                <a:gd name="connsiteX30" fmla="*/ 2032 w 41902"/>
                <a:gd name="connsiteY30" fmla="*/ 40683 h 50120"/>
                <a:gd name="connsiteX31" fmla="*/ 4831 w 41902"/>
                <a:gd name="connsiteY31" fmla="*/ 44566 h 50120"/>
                <a:gd name="connsiteX32" fmla="*/ 13049 w 41902"/>
                <a:gd name="connsiteY32" fmla="*/ 47411 h 50120"/>
                <a:gd name="connsiteX33" fmla="*/ 14855 w 41902"/>
                <a:gd name="connsiteY33" fmla="*/ 48088 h 50120"/>
                <a:gd name="connsiteX34" fmla="*/ 15171 w 41902"/>
                <a:gd name="connsiteY34" fmla="*/ 48991 h 50120"/>
                <a:gd name="connsiteX35" fmla="*/ 14223 w 41902"/>
                <a:gd name="connsiteY35" fmla="*/ 50120 h 50120"/>
                <a:gd name="connsiteX36" fmla="*/ 12507 w 41902"/>
                <a:gd name="connsiteY36" fmla="*/ 49759 h 50120"/>
                <a:gd name="connsiteX37" fmla="*/ 8895 w 41902"/>
                <a:gd name="connsiteY37" fmla="*/ 48720 h 50120"/>
                <a:gd name="connsiteX38" fmla="*/ 5283 w 41902"/>
                <a:gd name="connsiteY38" fmla="*/ 47321 h 50120"/>
                <a:gd name="connsiteX39" fmla="*/ 3703 w 41902"/>
                <a:gd name="connsiteY39" fmla="*/ 46418 h 50120"/>
                <a:gd name="connsiteX40" fmla="*/ 2122 w 41902"/>
                <a:gd name="connsiteY40" fmla="*/ 45198 h 50120"/>
                <a:gd name="connsiteX41" fmla="*/ 542 w 41902"/>
                <a:gd name="connsiteY41" fmla="*/ 43121 h 50120"/>
                <a:gd name="connsiteX42" fmla="*/ 0 w 41902"/>
                <a:gd name="connsiteY42" fmla="*/ 40412 h 50120"/>
                <a:gd name="connsiteX43" fmla="*/ 2167 w 41902"/>
                <a:gd name="connsiteY43" fmla="*/ 34632 h 50120"/>
                <a:gd name="connsiteX44" fmla="*/ 8037 w 41902"/>
                <a:gd name="connsiteY44" fmla="*/ 31879 h 50120"/>
                <a:gd name="connsiteX45" fmla="*/ 0 w 41902"/>
                <a:gd name="connsiteY45" fmla="*/ 17474 h 50120"/>
                <a:gd name="connsiteX46" fmla="*/ 2619 w 41902"/>
                <a:gd name="connsiteY46" fmla="*/ 9663 h 50120"/>
                <a:gd name="connsiteX47" fmla="*/ 9889 w 41902"/>
                <a:gd name="connsiteY47" fmla="*/ 6818 h 50120"/>
                <a:gd name="connsiteX48" fmla="*/ 12372 w 41902"/>
                <a:gd name="connsiteY48" fmla="*/ 7044 h 50120"/>
                <a:gd name="connsiteX49" fmla="*/ 15442 w 41902"/>
                <a:gd name="connsiteY49" fmla="*/ 7676 h 50120"/>
                <a:gd name="connsiteX50" fmla="*/ 18468 w 41902"/>
                <a:gd name="connsiteY50" fmla="*/ 8444 h 50120"/>
                <a:gd name="connsiteX51" fmla="*/ 21899 w 41902"/>
                <a:gd name="connsiteY51" fmla="*/ 9527 h 50120"/>
                <a:gd name="connsiteX52" fmla="*/ 24879 w 41902"/>
                <a:gd name="connsiteY52" fmla="*/ 10566 h 50120"/>
                <a:gd name="connsiteX53" fmla="*/ 27905 w 41902"/>
                <a:gd name="connsiteY53" fmla="*/ 11650 h 50120"/>
                <a:gd name="connsiteX54" fmla="*/ 30207 w 41902"/>
                <a:gd name="connsiteY54" fmla="*/ 12462 h 50120"/>
                <a:gd name="connsiteX55" fmla="*/ 36800 w 41902"/>
                <a:gd name="connsiteY55" fmla="*/ 14133 h 50120"/>
                <a:gd name="connsiteX56" fmla="*/ 39103 w 41902"/>
                <a:gd name="connsiteY56" fmla="*/ 13636 h 50120"/>
                <a:gd name="connsiteX57" fmla="*/ 39825 w 41902"/>
                <a:gd name="connsiteY57" fmla="*/ 11920 h 50120"/>
                <a:gd name="connsiteX58" fmla="*/ 36709 w 41902"/>
                <a:gd name="connsiteY58" fmla="*/ 6412 h 50120"/>
                <a:gd name="connsiteX59" fmla="*/ 28401 w 41902"/>
                <a:gd name="connsiteY59" fmla="*/ 2484 h 50120"/>
                <a:gd name="connsiteX60" fmla="*/ 27002 w 41902"/>
                <a:gd name="connsiteY60" fmla="*/ 1941 h 50120"/>
                <a:gd name="connsiteX61" fmla="*/ 26731 w 41902"/>
                <a:gd name="connsiteY61" fmla="*/ 1083 h 50120"/>
                <a:gd name="connsiteX62" fmla="*/ 27634 w 41902"/>
                <a:gd name="connsiteY62" fmla="*/ 0 h 5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1902" h="50120">
                  <a:moveTo>
                    <a:pt x="27634" y="0"/>
                  </a:moveTo>
                  <a:cubicBezTo>
                    <a:pt x="27875" y="0"/>
                    <a:pt x="28462" y="136"/>
                    <a:pt x="29395" y="407"/>
                  </a:cubicBezTo>
                  <a:cubicBezTo>
                    <a:pt x="30328" y="678"/>
                    <a:pt x="31517" y="1144"/>
                    <a:pt x="32962" y="1806"/>
                  </a:cubicBezTo>
                  <a:cubicBezTo>
                    <a:pt x="34407" y="2439"/>
                    <a:pt x="35791" y="3191"/>
                    <a:pt x="37116" y="4064"/>
                  </a:cubicBezTo>
                  <a:cubicBezTo>
                    <a:pt x="38410" y="4937"/>
                    <a:pt x="39539" y="6096"/>
                    <a:pt x="40502" y="7540"/>
                  </a:cubicBezTo>
                  <a:cubicBezTo>
                    <a:pt x="41435" y="8955"/>
                    <a:pt x="41902" y="10475"/>
                    <a:pt x="41902" y="12102"/>
                  </a:cubicBezTo>
                  <a:cubicBezTo>
                    <a:pt x="41902" y="14268"/>
                    <a:pt x="41180" y="16075"/>
                    <a:pt x="39735" y="17520"/>
                  </a:cubicBezTo>
                  <a:cubicBezTo>
                    <a:pt x="38290" y="18964"/>
                    <a:pt x="36484" y="19686"/>
                    <a:pt x="34316" y="19686"/>
                  </a:cubicBezTo>
                  <a:cubicBezTo>
                    <a:pt x="33112" y="19686"/>
                    <a:pt x="31683" y="19370"/>
                    <a:pt x="30027" y="18739"/>
                  </a:cubicBezTo>
                  <a:cubicBezTo>
                    <a:pt x="19341" y="14735"/>
                    <a:pt x="12161" y="12733"/>
                    <a:pt x="8489" y="12733"/>
                  </a:cubicBezTo>
                  <a:cubicBezTo>
                    <a:pt x="4184" y="12733"/>
                    <a:pt x="2032" y="14403"/>
                    <a:pt x="2032" y="17745"/>
                  </a:cubicBezTo>
                  <a:cubicBezTo>
                    <a:pt x="2032" y="19401"/>
                    <a:pt x="2348" y="21012"/>
                    <a:pt x="2980" y="22577"/>
                  </a:cubicBezTo>
                  <a:cubicBezTo>
                    <a:pt x="3582" y="24113"/>
                    <a:pt x="4305" y="25406"/>
                    <a:pt x="5148" y="26460"/>
                  </a:cubicBezTo>
                  <a:cubicBezTo>
                    <a:pt x="5990" y="27513"/>
                    <a:pt x="6999" y="28522"/>
                    <a:pt x="8173" y="29485"/>
                  </a:cubicBezTo>
                  <a:cubicBezTo>
                    <a:pt x="9317" y="30418"/>
                    <a:pt x="10280" y="31126"/>
                    <a:pt x="11063" y="31608"/>
                  </a:cubicBezTo>
                  <a:cubicBezTo>
                    <a:pt x="11815" y="32059"/>
                    <a:pt x="12568" y="32465"/>
                    <a:pt x="13320" y="32826"/>
                  </a:cubicBezTo>
                  <a:lnTo>
                    <a:pt x="17926" y="34000"/>
                  </a:lnTo>
                  <a:cubicBezTo>
                    <a:pt x="18769" y="34180"/>
                    <a:pt x="20831" y="34708"/>
                    <a:pt x="24112" y="35581"/>
                  </a:cubicBezTo>
                  <a:lnTo>
                    <a:pt x="32465" y="37613"/>
                  </a:lnTo>
                  <a:cubicBezTo>
                    <a:pt x="36619" y="38576"/>
                    <a:pt x="38892" y="39163"/>
                    <a:pt x="39283" y="39374"/>
                  </a:cubicBezTo>
                  <a:cubicBezTo>
                    <a:pt x="40126" y="39674"/>
                    <a:pt x="40773" y="40156"/>
                    <a:pt x="41225" y="40819"/>
                  </a:cubicBezTo>
                  <a:cubicBezTo>
                    <a:pt x="41676" y="41481"/>
                    <a:pt x="41902" y="42143"/>
                    <a:pt x="41902" y="42805"/>
                  </a:cubicBezTo>
                  <a:cubicBezTo>
                    <a:pt x="41902" y="43558"/>
                    <a:pt x="41676" y="44190"/>
                    <a:pt x="41225" y="44702"/>
                  </a:cubicBezTo>
                  <a:cubicBezTo>
                    <a:pt x="40773" y="45214"/>
                    <a:pt x="40156" y="45469"/>
                    <a:pt x="39374" y="45469"/>
                  </a:cubicBezTo>
                  <a:cubicBezTo>
                    <a:pt x="39253" y="45469"/>
                    <a:pt x="38967" y="45424"/>
                    <a:pt x="38516" y="45333"/>
                  </a:cubicBezTo>
                  <a:cubicBezTo>
                    <a:pt x="38064" y="45244"/>
                    <a:pt x="37522" y="45123"/>
                    <a:pt x="36890" y="44973"/>
                  </a:cubicBezTo>
                  <a:cubicBezTo>
                    <a:pt x="36258" y="44822"/>
                    <a:pt x="35761" y="44716"/>
                    <a:pt x="35400" y="44657"/>
                  </a:cubicBezTo>
                  <a:lnTo>
                    <a:pt x="14043" y="39283"/>
                  </a:lnTo>
                  <a:cubicBezTo>
                    <a:pt x="11454" y="38621"/>
                    <a:pt x="9753" y="38215"/>
                    <a:pt x="8940" y="38064"/>
                  </a:cubicBezTo>
                  <a:cubicBezTo>
                    <a:pt x="8097" y="37884"/>
                    <a:pt x="7209" y="37793"/>
                    <a:pt x="6276" y="37793"/>
                  </a:cubicBezTo>
                  <a:cubicBezTo>
                    <a:pt x="3447" y="37793"/>
                    <a:pt x="2032" y="38756"/>
                    <a:pt x="2032" y="40683"/>
                  </a:cubicBezTo>
                  <a:cubicBezTo>
                    <a:pt x="2032" y="42248"/>
                    <a:pt x="2965" y="43543"/>
                    <a:pt x="4831" y="44566"/>
                  </a:cubicBezTo>
                  <a:cubicBezTo>
                    <a:pt x="6698" y="45590"/>
                    <a:pt x="9437" y="46538"/>
                    <a:pt x="13049" y="47411"/>
                  </a:cubicBezTo>
                  <a:cubicBezTo>
                    <a:pt x="14043" y="47681"/>
                    <a:pt x="14645" y="47908"/>
                    <a:pt x="14855" y="48088"/>
                  </a:cubicBezTo>
                  <a:cubicBezTo>
                    <a:pt x="15066" y="48239"/>
                    <a:pt x="15171" y="48539"/>
                    <a:pt x="15171" y="48991"/>
                  </a:cubicBezTo>
                  <a:cubicBezTo>
                    <a:pt x="15141" y="49744"/>
                    <a:pt x="14825" y="50120"/>
                    <a:pt x="14223" y="50120"/>
                  </a:cubicBezTo>
                  <a:cubicBezTo>
                    <a:pt x="14073" y="50120"/>
                    <a:pt x="13501" y="50000"/>
                    <a:pt x="12507" y="49759"/>
                  </a:cubicBezTo>
                  <a:cubicBezTo>
                    <a:pt x="11514" y="49518"/>
                    <a:pt x="10310" y="49172"/>
                    <a:pt x="8895" y="48720"/>
                  </a:cubicBezTo>
                  <a:cubicBezTo>
                    <a:pt x="7450" y="48239"/>
                    <a:pt x="6246" y="47772"/>
                    <a:pt x="5283" y="47321"/>
                  </a:cubicBezTo>
                  <a:cubicBezTo>
                    <a:pt x="4561" y="46930"/>
                    <a:pt x="4034" y="46629"/>
                    <a:pt x="3703" y="46418"/>
                  </a:cubicBezTo>
                  <a:cubicBezTo>
                    <a:pt x="3341" y="46177"/>
                    <a:pt x="2815" y="45770"/>
                    <a:pt x="2122" y="45198"/>
                  </a:cubicBezTo>
                  <a:cubicBezTo>
                    <a:pt x="1400" y="44596"/>
                    <a:pt x="873" y="43904"/>
                    <a:pt x="542" y="43121"/>
                  </a:cubicBezTo>
                  <a:cubicBezTo>
                    <a:pt x="181" y="42309"/>
                    <a:pt x="0" y="41406"/>
                    <a:pt x="0" y="40412"/>
                  </a:cubicBezTo>
                  <a:cubicBezTo>
                    <a:pt x="0" y="38184"/>
                    <a:pt x="722" y="36258"/>
                    <a:pt x="2167" y="34632"/>
                  </a:cubicBezTo>
                  <a:cubicBezTo>
                    <a:pt x="3582" y="33007"/>
                    <a:pt x="5539" y="32090"/>
                    <a:pt x="8037" y="31879"/>
                  </a:cubicBezTo>
                  <a:cubicBezTo>
                    <a:pt x="2679" y="27875"/>
                    <a:pt x="0" y="23073"/>
                    <a:pt x="0" y="17474"/>
                  </a:cubicBezTo>
                  <a:cubicBezTo>
                    <a:pt x="0" y="14163"/>
                    <a:pt x="873" y="11559"/>
                    <a:pt x="2619" y="9663"/>
                  </a:cubicBezTo>
                  <a:cubicBezTo>
                    <a:pt x="4365" y="7767"/>
                    <a:pt x="6788" y="6818"/>
                    <a:pt x="9889" y="6818"/>
                  </a:cubicBezTo>
                  <a:cubicBezTo>
                    <a:pt x="10611" y="6818"/>
                    <a:pt x="11439" y="6894"/>
                    <a:pt x="12372" y="7044"/>
                  </a:cubicBezTo>
                  <a:cubicBezTo>
                    <a:pt x="13275" y="7165"/>
                    <a:pt x="14299" y="7375"/>
                    <a:pt x="15442" y="7676"/>
                  </a:cubicBezTo>
                  <a:cubicBezTo>
                    <a:pt x="16586" y="7947"/>
                    <a:pt x="17595" y="8203"/>
                    <a:pt x="18468" y="8444"/>
                  </a:cubicBezTo>
                  <a:cubicBezTo>
                    <a:pt x="19341" y="8685"/>
                    <a:pt x="20484" y="9046"/>
                    <a:pt x="21899" y="9527"/>
                  </a:cubicBezTo>
                  <a:cubicBezTo>
                    <a:pt x="23284" y="10009"/>
                    <a:pt x="24277" y="10355"/>
                    <a:pt x="24879" y="10566"/>
                  </a:cubicBezTo>
                  <a:cubicBezTo>
                    <a:pt x="25481" y="10777"/>
                    <a:pt x="26490" y="11138"/>
                    <a:pt x="27905" y="11650"/>
                  </a:cubicBezTo>
                  <a:cubicBezTo>
                    <a:pt x="29289" y="12131"/>
                    <a:pt x="30057" y="12402"/>
                    <a:pt x="30207" y="12462"/>
                  </a:cubicBezTo>
                  <a:cubicBezTo>
                    <a:pt x="33007" y="13576"/>
                    <a:pt x="35204" y="14133"/>
                    <a:pt x="36800" y="14133"/>
                  </a:cubicBezTo>
                  <a:cubicBezTo>
                    <a:pt x="37853" y="14133"/>
                    <a:pt x="38621" y="13968"/>
                    <a:pt x="39103" y="13636"/>
                  </a:cubicBezTo>
                  <a:cubicBezTo>
                    <a:pt x="39584" y="13275"/>
                    <a:pt x="39825" y="12703"/>
                    <a:pt x="39825" y="11920"/>
                  </a:cubicBezTo>
                  <a:cubicBezTo>
                    <a:pt x="39825" y="9813"/>
                    <a:pt x="38787" y="7977"/>
                    <a:pt x="36709" y="6412"/>
                  </a:cubicBezTo>
                  <a:cubicBezTo>
                    <a:pt x="34602" y="4817"/>
                    <a:pt x="31833" y="3507"/>
                    <a:pt x="28401" y="2484"/>
                  </a:cubicBezTo>
                  <a:cubicBezTo>
                    <a:pt x="27649" y="2243"/>
                    <a:pt x="27182" y="2062"/>
                    <a:pt x="27002" y="1941"/>
                  </a:cubicBezTo>
                  <a:cubicBezTo>
                    <a:pt x="26821" y="1791"/>
                    <a:pt x="26731" y="1505"/>
                    <a:pt x="26731" y="1083"/>
                  </a:cubicBezTo>
                  <a:cubicBezTo>
                    <a:pt x="26731" y="361"/>
                    <a:pt x="27032" y="0"/>
                    <a:pt x="27634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AF76587F-46BC-7802-5D71-91800B292AFC}"/>
                </a:ext>
              </a:extLst>
            </p:cNvPr>
            <p:cNvSpPr/>
            <p:nvPr/>
          </p:nvSpPr>
          <p:spPr>
            <a:xfrm>
              <a:off x="6566252" y="4122919"/>
              <a:ext cx="92473" cy="21448"/>
            </a:xfrm>
            <a:custGeom>
              <a:avLst/>
              <a:gdLst>
                <a:gd name="connsiteX0" fmla="*/ 91571 w 92473"/>
                <a:gd name="connsiteY0" fmla="*/ 21448 h 21448"/>
                <a:gd name="connsiteX1" fmla="*/ 89990 w 92473"/>
                <a:gd name="connsiteY1" fmla="*/ 20274 h 21448"/>
                <a:gd name="connsiteX2" fmla="*/ 46237 w 92473"/>
                <a:gd name="connsiteY2" fmla="*/ 5374 h 21448"/>
                <a:gd name="connsiteX3" fmla="*/ 3070 w 92473"/>
                <a:gd name="connsiteY3" fmla="*/ 19687 h 21448"/>
                <a:gd name="connsiteX4" fmla="*/ 903 w 92473"/>
                <a:gd name="connsiteY4" fmla="*/ 21448 h 21448"/>
                <a:gd name="connsiteX5" fmla="*/ 0 w 92473"/>
                <a:gd name="connsiteY5" fmla="*/ 20545 h 21448"/>
                <a:gd name="connsiteX6" fmla="*/ 1851 w 92473"/>
                <a:gd name="connsiteY6" fmla="*/ 17701 h 21448"/>
                <a:gd name="connsiteX7" fmla="*/ 7947 w 92473"/>
                <a:gd name="connsiteY7" fmla="*/ 12056 h 21448"/>
                <a:gd name="connsiteX8" fmla="*/ 17384 w 92473"/>
                <a:gd name="connsiteY8" fmla="*/ 6096 h 21448"/>
                <a:gd name="connsiteX9" fmla="*/ 46237 w 92473"/>
                <a:gd name="connsiteY9" fmla="*/ 0 h 21448"/>
                <a:gd name="connsiteX10" fmla="*/ 74457 w 92473"/>
                <a:gd name="connsiteY10" fmla="*/ 5825 h 21448"/>
                <a:gd name="connsiteX11" fmla="*/ 84165 w 92473"/>
                <a:gd name="connsiteY11" fmla="*/ 11785 h 21448"/>
                <a:gd name="connsiteX12" fmla="*/ 90532 w 92473"/>
                <a:gd name="connsiteY12" fmla="*/ 17565 h 21448"/>
                <a:gd name="connsiteX13" fmla="*/ 92474 w 92473"/>
                <a:gd name="connsiteY13" fmla="*/ 20545 h 21448"/>
                <a:gd name="connsiteX14" fmla="*/ 91571 w 92473"/>
                <a:gd name="connsiteY14" fmla="*/ 21448 h 21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473" h="21448">
                  <a:moveTo>
                    <a:pt x="91571" y="21448"/>
                  </a:moveTo>
                  <a:cubicBezTo>
                    <a:pt x="91269" y="21448"/>
                    <a:pt x="90743" y="21057"/>
                    <a:pt x="89990" y="20274"/>
                  </a:cubicBezTo>
                  <a:cubicBezTo>
                    <a:pt x="79876" y="10341"/>
                    <a:pt x="65291" y="5374"/>
                    <a:pt x="46237" y="5374"/>
                  </a:cubicBezTo>
                  <a:cubicBezTo>
                    <a:pt x="27122" y="5374"/>
                    <a:pt x="12733" y="10145"/>
                    <a:pt x="3070" y="19687"/>
                  </a:cubicBezTo>
                  <a:cubicBezTo>
                    <a:pt x="1957" y="20861"/>
                    <a:pt x="1234" y="21448"/>
                    <a:pt x="903" y="21448"/>
                  </a:cubicBezTo>
                  <a:cubicBezTo>
                    <a:pt x="301" y="21448"/>
                    <a:pt x="0" y="21148"/>
                    <a:pt x="0" y="20545"/>
                  </a:cubicBezTo>
                  <a:cubicBezTo>
                    <a:pt x="0" y="20124"/>
                    <a:pt x="617" y="19175"/>
                    <a:pt x="1851" y="17701"/>
                  </a:cubicBezTo>
                  <a:cubicBezTo>
                    <a:pt x="3085" y="16195"/>
                    <a:pt x="5117" y="14314"/>
                    <a:pt x="7947" y="12056"/>
                  </a:cubicBezTo>
                  <a:cubicBezTo>
                    <a:pt x="10777" y="9769"/>
                    <a:pt x="13922" y="7781"/>
                    <a:pt x="17384" y="6096"/>
                  </a:cubicBezTo>
                  <a:cubicBezTo>
                    <a:pt x="25782" y="2032"/>
                    <a:pt x="35400" y="0"/>
                    <a:pt x="46237" y="0"/>
                  </a:cubicBezTo>
                  <a:cubicBezTo>
                    <a:pt x="56652" y="0"/>
                    <a:pt x="66059" y="1941"/>
                    <a:pt x="74457" y="5825"/>
                  </a:cubicBezTo>
                  <a:cubicBezTo>
                    <a:pt x="77979" y="7481"/>
                    <a:pt x="81215" y="9467"/>
                    <a:pt x="84165" y="11785"/>
                  </a:cubicBezTo>
                  <a:cubicBezTo>
                    <a:pt x="87116" y="14104"/>
                    <a:pt x="89237" y="16029"/>
                    <a:pt x="90532" y="17565"/>
                  </a:cubicBezTo>
                  <a:cubicBezTo>
                    <a:pt x="91826" y="19100"/>
                    <a:pt x="92474" y="20093"/>
                    <a:pt x="92474" y="20545"/>
                  </a:cubicBezTo>
                  <a:cubicBezTo>
                    <a:pt x="92474" y="21148"/>
                    <a:pt x="92173" y="21448"/>
                    <a:pt x="91571" y="21448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5BCFD633-340A-61EF-AC5E-FA29C7DBBAE4}"/>
                </a:ext>
              </a:extLst>
            </p:cNvPr>
            <p:cNvSpPr/>
            <p:nvPr/>
          </p:nvSpPr>
          <p:spPr>
            <a:xfrm>
              <a:off x="6566432" y="4073279"/>
              <a:ext cx="92112" cy="35580"/>
            </a:xfrm>
            <a:custGeom>
              <a:avLst/>
              <a:gdLst>
                <a:gd name="connsiteX0" fmla="*/ 90983 w 92112"/>
                <a:gd name="connsiteY0" fmla="*/ 35581 h 35580"/>
                <a:gd name="connsiteX1" fmla="*/ 89539 w 92112"/>
                <a:gd name="connsiteY1" fmla="*/ 35219 h 35580"/>
                <a:gd name="connsiteX2" fmla="*/ 2303 w 92112"/>
                <a:gd name="connsiteY2" fmla="*/ 2574 h 35580"/>
                <a:gd name="connsiteX3" fmla="*/ 1716 w 92112"/>
                <a:gd name="connsiteY3" fmla="*/ 2348 h 35580"/>
                <a:gd name="connsiteX4" fmla="*/ 903 w 92112"/>
                <a:gd name="connsiteY4" fmla="*/ 1987 h 35580"/>
                <a:gd name="connsiteX5" fmla="*/ 271 w 92112"/>
                <a:gd name="connsiteY5" fmla="*/ 1580 h 35580"/>
                <a:gd name="connsiteX6" fmla="*/ 0 w 92112"/>
                <a:gd name="connsiteY6" fmla="*/ 903 h 35580"/>
                <a:gd name="connsiteX7" fmla="*/ 1129 w 92112"/>
                <a:gd name="connsiteY7" fmla="*/ 0 h 35580"/>
                <a:gd name="connsiteX8" fmla="*/ 2303 w 92112"/>
                <a:gd name="connsiteY8" fmla="*/ 271 h 35580"/>
                <a:gd name="connsiteX9" fmla="*/ 89629 w 92112"/>
                <a:gd name="connsiteY9" fmla="*/ 33006 h 35580"/>
                <a:gd name="connsiteX10" fmla="*/ 91661 w 92112"/>
                <a:gd name="connsiteY10" fmla="*/ 33909 h 35580"/>
                <a:gd name="connsiteX11" fmla="*/ 92112 w 92112"/>
                <a:gd name="connsiteY11" fmla="*/ 34767 h 35580"/>
                <a:gd name="connsiteX12" fmla="*/ 90983 w 92112"/>
                <a:gd name="connsiteY12" fmla="*/ 35581 h 35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112" h="35580">
                  <a:moveTo>
                    <a:pt x="90983" y="35581"/>
                  </a:moveTo>
                  <a:cubicBezTo>
                    <a:pt x="90683" y="35581"/>
                    <a:pt x="90201" y="35460"/>
                    <a:pt x="89539" y="35219"/>
                  </a:cubicBezTo>
                  <a:lnTo>
                    <a:pt x="2303" y="2574"/>
                  </a:lnTo>
                  <a:cubicBezTo>
                    <a:pt x="2243" y="2574"/>
                    <a:pt x="2047" y="2498"/>
                    <a:pt x="1716" y="2348"/>
                  </a:cubicBezTo>
                  <a:cubicBezTo>
                    <a:pt x="1385" y="2197"/>
                    <a:pt x="1114" y="2076"/>
                    <a:pt x="903" y="1987"/>
                  </a:cubicBezTo>
                  <a:cubicBezTo>
                    <a:pt x="662" y="1896"/>
                    <a:pt x="451" y="1760"/>
                    <a:pt x="271" y="1580"/>
                  </a:cubicBezTo>
                  <a:cubicBezTo>
                    <a:pt x="90" y="1369"/>
                    <a:pt x="0" y="1143"/>
                    <a:pt x="0" y="903"/>
                  </a:cubicBezTo>
                  <a:cubicBezTo>
                    <a:pt x="0" y="301"/>
                    <a:pt x="376" y="0"/>
                    <a:pt x="1129" y="0"/>
                  </a:cubicBezTo>
                  <a:cubicBezTo>
                    <a:pt x="1189" y="0"/>
                    <a:pt x="1580" y="91"/>
                    <a:pt x="2303" y="271"/>
                  </a:cubicBezTo>
                  <a:lnTo>
                    <a:pt x="89629" y="33006"/>
                  </a:lnTo>
                  <a:cubicBezTo>
                    <a:pt x="90683" y="33368"/>
                    <a:pt x="91359" y="33669"/>
                    <a:pt x="91661" y="33909"/>
                  </a:cubicBezTo>
                  <a:cubicBezTo>
                    <a:pt x="91962" y="34121"/>
                    <a:pt x="92112" y="34406"/>
                    <a:pt x="92112" y="34767"/>
                  </a:cubicBezTo>
                  <a:cubicBezTo>
                    <a:pt x="92112" y="35310"/>
                    <a:pt x="91736" y="35581"/>
                    <a:pt x="90983" y="35581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57F78329-D1BD-2B0D-DB56-69DE3A06B51D}"/>
                </a:ext>
              </a:extLst>
            </p:cNvPr>
            <p:cNvSpPr/>
            <p:nvPr/>
          </p:nvSpPr>
          <p:spPr>
            <a:xfrm>
              <a:off x="6594743" y="4020624"/>
              <a:ext cx="59828" cy="42443"/>
            </a:xfrm>
            <a:custGeom>
              <a:avLst/>
              <a:gdLst>
                <a:gd name="connsiteX0" fmla="*/ 4335 w 59828"/>
                <a:gd name="connsiteY0" fmla="*/ 0 h 42443"/>
                <a:gd name="connsiteX1" fmla="*/ 6005 w 59828"/>
                <a:gd name="connsiteY1" fmla="*/ 271 h 42443"/>
                <a:gd name="connsiteX2" fmla="*/ 47050 w 59828"/>
                <a:gd name="connsiteY2" fmla="*/ 10565 h 42443"/>
                <a:gd name="connsiteX3" fmla="*/ 51384 w 59828"/>
                <a:gd name="connsiteY3" fmla="*/ 12642 h 42443"/>
                <a:gd name="connsiteX4" fmla="*/ 55493 w 59828"/>
                <a:gd name="connsiteY4" fmla="*/ 16526 h 42443"/>
                <a:gd name="connsiteX5" fmla="*/ 58609 w 59828"/>
                <a:gd name="connsiteY5" fmla="*/ 22485 h 42443"/>
                <a:gd name="connsiteX6" fmla="*/ 59828 w 59828"/>
                <a:gd name="connsiteY6" fmla="*/ 30162 h 42443"/>
                <a:gd name="connsiteX7" fmla="*/ 58428 w 59828"/>
                <a:gd name="connsiteY7" fmla="*/ 39599 h 42443"/>
                <a:gd name="connsiteX8" fmla="*/ 54184 w 59828"/>
                <a:gd name="connsiteY8" fmla="*/ 42444 h 42443"/>
                <a:gd name="connsiteX9" fmla="*/ 50210 w 59828"/>
                <a:gd name="connsiteY9" fmla="*/ 40863 h 42443"/>
                <a:gd name="connsiteX10" fmla="*/ 48811 w 59828"/>
                <a:gd name="connsiteY10" fmla="*/ 37477 h 42443"/>
                <a:gd name="connsiteX11" fmla="*/ 49804 w 59828"/>
                <a:gd name="connsiteY11" fmla="*/ 34858 h 42443"/>
                <a:gd name="connsiteX12" fmla="*/ 52062 w 59828"/>
                <a:gd name="connsiteY12" fmla="*/ 33955 h 42443"/>
                <a:gd name="connsiteX13" fmla="*/ 54861 w 59828"/>
                <a:gd name="connsiteY13" fmla="*/ 34903 h 42443"/>
                <a:gd name="connsiteX14" fmla="*/ 56848 w 59828"/>
                <a:gd name="connsiteY14" fmla="*/ 37748 h 42443"/>
                <a:gd name="connsiteX15" fmla="*/ 57796 w 59828"/>
                <a:gd name="connsiteY15" fmla="*/ 30342 h 42443"/>
                <a:gd name="connsiteX16" fmla="*/ 47998 w 59828"/>
                <a:gd name="connsiteY16" fmla="*/ 17113 h 42443"/>
                <a:gd name="connsiteX17" fmla="*/ 47817 w 59828"/>
                <a:gd name="connsiteY17" fmla="*/ 17022 h 42443"/>
                <a:gd name="connsiteX18" fmla="*/ 35581 w 59828"/>
                <a:gd name="connsiteY18" fmla="*/ 13952 h 42443"/>
                <a:gd name="connsiteX19" fmla="*/ 35490 w 59828"/>
                <a:gd name="connsiteY19" fmla="*/ 14087 h 42443"/>
                <a:gd name="connsiteX20" fmla="*/ 37432 w 59828"/>
                <a:gd name="connsiteY20" fmla="*/ 16074 h 42443"/>
                <a:gd name="connsiteX21" fmla="*/ 39644 w 59828"/>
                <a:gd name="connsiteY21" fmla="*/ 19777 h 42443"/>
                <a:gd name="connsiteX22" fmla="*/ 40864 w 59828"/>
                <a:gd name="connsiteY22" fmla="*/ 24788 h 42443"/>
                <a:gd name="connsiteX23" fmla="*/ 36890 w 59828"/>
                <a:gd name="connsiteY23" fmla="*/ 33548 h 42443"/>
                <a:gd name="connsiteX24" fmla="*/ 26234 w 59828"/>
                <a:gd name="connsiteY24" fmla="*/ 37070 h 42443"/>
                <a:gd name="connsiteX25" fmla="*/ 16571 w 59828"/>
                <a:gd name="connsiteY25" fmla="*/ 35129 h 42443"/>
                <a:gd name="connsiteX26" fmla="*/ 8128 w 59828"/>
                <a:gd name="connsiteY26" fmla="*/ 30071 h 42443"/>
                <a:gd name="connsiteX27" fmla="*/ 2258 w 59828"/>
                <a:gd name="connsiteY27" fmla="*/ 22983 h 42443"/>
                <a:gd name="connsiteX28" fmla="*/ 0 w 59828"/>
                <a:gd name="connsiteY28" fmla="*/ 15081 h 42443"/>
                <a:gd name="connsiteX29" fmla="*/ 1626 w 59828"/>
                <a:gd name="connsiteY29" fmla="*/ 10069 h 42443"/>
                <a:gd name="connsiteX30" fmla="*/ 5825 w 59828"/>
                <a:gd name="connsiteY30" fmla="*/ 6501 h 42443"/>
                <a:gd name="connsiteX31" fmla="*/ 2754 w 59828"/>
                <a:gd name="connsiteY31" fmla="*/ 5057 h 42443"/>
                <a:gd name="connsiteX32" fmla="*/ 1851 w 59828"/>
                <a:gd name="connsiteY32" fmla="*/ 2709 h 42443"/>
                <a:gd name="connsiteX33" fmla="*/ 2529 w 59828"/>
                <a:gd name="connsiteY33" fmla="*/ 767 h 42443"/>
                <a:gd name="connsiteX34" fmla="*/ 4335 w 59828"/>
                <a:gd name="connsiteY34" fmla="*/ 0 h 42443"/>
                <a:gd name="connsiteX35" fmla="*/ 9979 w 59828"/>
                <a:gd name="connsiteY35" fmla="*/ 7585 h 42443"/>
                <a:gd name="connsiteX36" fmla="*/ 8986 w 59828"/>
                <a:gd name="connsiteY36" fmla="*/ 7766 h 42443"/>
                <a:gd name="connsiteX37" fmla="*/ 6999 w 59828"/>
                <a:gd name="connsiteY37" fmla="*/ 8488 h 42443"/>
                <a:gd name="connsiteX38" fmla="*/ 4696 w 59828"/>
                <a:gd name="connsiteY38" fmla="*/ 9753 h 42443"/>
                <a:gd name="connsiteX39" fmla="*/ 2845 w 59828"/>
                <a:gd name="connsiteY39" fmla="*/ 11920 h 42443"/>
                <a:gd name="connsiteX40" fmla="*/ 2032 w 59828"/>
                <a:gd name="connsiteY40" fmla="*/ 14990 h 42443"/>
                <a:gd name="connsiteX41" fmla="*/ 4380 w 59828"/>
                <a:gd name="connsiteY41" fmla="*/ 20590 h 42443"/>
                <a:gd name="connsiteX42" fmla="*/ 10250 w 59828"/>
                <a:gd name="connsiteY42" fmla="*/ 25331 h 42443"/>
                <a:gd name="connsiteX43" fmla="*/ 20319 w 59828"/>
                <a:gd name="connsiteY43" fmla="*/ 28852 h 42443"/>
                <a:gd name="connsiteX44" fmla="*/ 30343 w 59828"/>
                <a:gd name="connsiteY44" fmla="*/ 30523 h 42443"/>
                <a:gd name="connsiteX45" fmla="*/ 36258 w 59828"/>
                <a:gd name="connsiteY45" fmla="*/ 29078 h 42443"/>
                <a:gd name="connsiteX46" fmla="*/ 38832 w 59828"/>
                <a:gd name="connsiteY46" fmla="*/ 24517 h 42443"/>
                <a:gd name="connsiteX47" fmla="*/ 35490 w 59828"/>
                <a:gd name="connsiteY47" fmla="*/ 17022 h 42443"/>
                <a:gd name="connsiteX48" fmla="*/ 29033 w 59828"/>
                <a:gd name="connsiteY48" fmla="*/ 12326 h 42443"/>
                <a:gd name="connsiteX49" fmla="*/ 11379 w 59828"/>
                <a:gd name="connsiteY49" fmla="*/ 7857 h 42443"/>
                <a:gd name="connsiteX50" fmla="*/ 9979 w 59828"/>
                <a:gd name="connsiteY50" fmla="*/ 7585 h 42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59828" h="42443">
                  <a:moveTo>
                    <a:pt x="4335" y="0"/>
                  </a:moveTo>
                  <a:cubicBezTo>
                    <a:pt x="4365" y="0"/>
                    <a:pt x="4922" y="91"/>
                    <a:pt x="6005" y="271"/>
                  </a:cubicBezTo>
                  <a:lnTo>
                    <a:pt x="47050" y="10565"/>
                  </a:lnTo>
                  <a:cubicBezTo>
                    <a:pt x="48494" y="10927"/>
                    <a:pt x="49939" y="11619"/>
                    <a:pt x="51384" y="12642"/>
                  </a:cubicBezTo>
                  <a:cubicBezTo>
                    <a:pt x="52859" y="13636"/>
                    <a:pt x="54229" y="14931"/>
                    <a:pt x="55493" y="16526"/>
                  </a:cubicBezTo>
                  <a:cubicBezTo>
                    <a:pt x="56788" y="18091"/>
                    <a:pt x="57826" y="20078"/>
                    <a:pt x="58609" y="22485"/>
                  </a:cubicBezTo>
                  <a:cubicBezTo>
                    <a:pt x="59421" y="24863"/>
                    <a:pt x="59828" y="27423"/>
                    <a:pt x="59828" y="30162"/>
                  </a:cubicBezTo>
                  <a:cubicBezTo>
                    <a:pt x="59828" y="34526"/>
                    <a:pt x="59362" y="37672"/>
                    <a:pt x="58428" y="39599"/>
                  </a:cubicBezTo>
                  <a:cubicBezTo>
                    <a:pt x="57525" y="41495"/>
                    <a:pt x="56110" y="42444"/>
                    <a:pt x="54184" y="42444"/>
                  </a:cubicBezTo>
                  <a:cubicBezTo>
                    <a:pt x="52498" y="42444"/>
                    <a:pt x="51174" y="41916"/>
                    <a:pt x="50210" y="40863"/>
                  </a:cubicBezTo>
                  <a:cubicBezTo>
                    <a:pt x="49277" y="39809"/>
                    <a:pt x="48811" y="38681"/>
                    <a:pt x="48811" y="37477"/>
                  </a:cubicBezTo>
                  <a:cubicBezTo>
                    <a:pt x="48811" y="36333"/>
                    <a:pt x="49142" y="35460"/>
                    <a:pt x="49804" y="34858"/>
                  </a:cubicBezTo>
                  <a:cubicBezTo>
                    <a:pt x="50466" y="34255"/>
                    <a:pt x="51219" y="33955"/>
                    <a:pt x="52062" y="33955"/>
                  </a:cubicBezTo>
                  <a:cubicBezTo>
                    <a:pt x="52995" y="33955"/>
                    <a:pt x="53928" y="34271"/>
                    <a:pt x="54861" y="34903"/>
                  </a:cubicBezTo>
                  <a:cubicBezTo>
                    <a:pt x="55824" y="35535"/>
                    <a:pt x="56487" y="36483"/>
                    <a:pt x="56848" y="37748"/>
                  </a:cubicBezTo>
                  <a:cubicBezTo>
                    <a:pt x="57480" y="35730"/>
                    <a:pt x="57796" y="33262"/>
                    <a:pt x="57796" y="30342"/>
                  </a:cubicBezTo>
                  <a:cubicBezTo>
                    <a:pt x="57796" y="24171"/>
                    <a:pt x="54530" y="19762"/>
                    <a:pt x="47998" y="17113"/>
                  </a:cubicBezTo>
                  <a:cubicBezTo>
                    <a:pt x="47907" y="17052"/>
                    <a:pt x="47847" y="17022"/>
                    <a:pt x="47817" y="17022"/>
                  </a:cubicBezTo>
                  <a:lnTo>
                    <a:pt x="35581" y="13952"/>
                  </a:lnTo>
                  <a:lnTo>
                    <a:pt x="35490" y="14087"/>
                  </a:lnTo>
                  <a:cubicBezTo>
                    <a:pt x="36092" y="14599"/>
                    <a:pt x="36740" y="15261"/>
                    <a:pt x="37432" y="16074"/>
                  </a:cubicBezTo>
                  <a:cubicBezTo>
                    <a:pt x="38094" y="16856"/>
                    <a:pt x="38832" y="18091"/>
                    <a:pt x="39644" y="19777"/>
                  </a:cubicBezTo>
                  <a:cubicBezTo>
                    <a:pt x="40457" y="21463"/>
                    <a:pt x="40864" y="23133"/>
                    <a:pt x="40864" y="24788"/>
                  </a:cubicBezTo>
                  <a:cubicBezTo>
                    <a:pt x="40864" y="28251"/>
                    <a:pt x="39539" y="31170"/>
                    <a:pt x="36890" y="33548"/>
                  </a:cubicBezTo>
                  <a:cubicBezTo>
                    <a:pt x="34211" y="35896"/>
                    <a:pt x="30659" y="37070"/>
                    <a:pt x="26234" y="37070"/>
                  </a:cubicBezTo>
                  <a:cubicBezTo>
                    <a:pt x="23013" y="37070"/>
                    <a:pt x="19792" y="36423"/>
                    <a:pt x="16571" y="35129"/>
                  </a:cubicBezTo>
                  <a:cubicBezTo>
                    <a:pt x="13320" y="33804"/>
                    <a:pt x="10506" y="32119"/>
                    <a:pt x="8128" y="30071"/>
                  </a:cubicBezTo>
                  <a:cubicBezTo>
                    <a:pt x="5719" y="27994"/>
                    <a:pt x="3763" y="25632"/>
                    <a:pt x="2258" y="22983"/>
                  </a:cubicBezTo>
                  <a:cubicBezTo>
                    <a:pt x="753" y="20303"/>
                    <a:pt x="0" y="17669"/>
                    <a:pt x="0" y="15081"/>
                  </a:cubicBezTo>
                  <a:cubicBezTo>
                    <a:pt x="0" y="13275"/>
                    <a:pt x="542" y="11604"/>
                    <a:pt x="1626" y="10069"/>
                  </a:cubicBezTo>
                  <a:cubicBezTo>
                    <a:pt x="2679" y="8533"/>
                    <a:pt x="4079" y="7345"/>
                    <a:pt x="5825" y="6501"/>
                  </a:cubicBezTo>
                  <a:cubicBezTo>
                    <a:pt x="4380" y="6351"/>
                    <a:pt x="3356" y="5869"/>
                    <a:pt x="2754" y="5057"/>
                  </a:cubicBezTo>
                  <a:cubicBezTo>
                    <a:pt x="2152" y="4214"/>
                    <a:pt x="1851" y="3431"/>
                    <a:pt x="1851" y="2709"/>
                  </a:cubicBezTo>
                  <a:cubicBezTo>
                    <a:pt x="1851" y="1896"/>
                    <a:pt x="2077" y="1248"/>
                    <a:pt x="2529" y="767"/>
                  </a:cubicBezTo>
                  <a:cubicBezTo>
                    <a:pt x="2950" y="255"/>
                    <a:pt x="3552" y="0"/>
                    <a:pt x="4335" y="0"/>
                  </a:cubicBezTo>
                  <a:moveTo>
                    <a:pt x="9979" y="7585"/>
                  </a:moveTo>
                  <a:cubicBezTo>
                    <a:pt x="9798" y="7585"/>
                    <a:pt x="9467" y="7646"/>
                    <a:pt x="8986" y="7766"/>
                  </a:cubicBezTo>
                  <a:cubicBezTo>
                    <a:pt x="8474" y="7887"/>
                    <a:pt x="7812" y="8127"/>
                    <a:pt x="6999" y="8488"/>
                  </a:cubicBezTo>
                  <a:cubicBezTo>
                    <a:pt x="6186" y="8820"/>
                    <a:pt x="5418" y="9241"/>
                    <a:pt x="4696" y="9753"/>
                  </a:cubicBezTo>
                  <a:cubicBezTo>
                    <a:pt x="3974" y="10264"/>
                    <a:pt x="3356" y="10986"/>
                    <a:pt x="2845" y="11920"/>
                  </a:cubicBezTo>
                  <a:cubicBezTo>
                    <a:pt x="2303" y="12824"/>
                    <a:pt x="2032" y="13846"/>
                    <a:pt x="2032" y="14990"/>
                  </a:cubicBezTo>
                  <a:cubicBezTo>
                    <a:pt x="2032" y="16856"/>
                    <a:pt x="2815" y="18723"/>
                    <a:pt x="4380" y="20590"/>
                  </a:cubicBezTo>
                  <a:cubicBezTo>
                    <a:pt x="5915" y="22456"/>
                    <a:pt x="7872" y="24036"/>
                    <a:pt x="10250" y="25331"/>
                  </a:cubicBezTo>
                  <a:cubicBezTo>
                    <a:pt x="12538" y="26535"/>
                    <a:pt x="15894" y="27708"/>
                    <a:pt x="20319" y="28852"/>
                  </a:cubicBezTo>
                  <a:cubicBezTo>
                    <a:pt x="24744" y="29966"/>
                    <a:pt x="28085" y="30523"/>
                    <a:pt x="30343" y="30523"/>
                  </a:cubicBezTo>
                  <a:cubicBezTo>
                    <a:pt x="32570" y="30523"/>
                    <a:pt x="34542" y="30041"/>
                    <a:pt x="36258" y="29078"/>
                  </a:cubicBezTo>
                  <a:cubicBezTo>
                    <a:pt x="37974" y="28116"/>
                    <a:pt x="38832" y="26595"/>
                    <a:pt x="38832" y="24517"/>
                  </a:cubicBezTo>
                  <a:cubicBezTo>
                    <a:pt x="38832" y="22110"/>
                    <a:pt x="37718" y="19611"/>
                    <a:pt x="35490" y="17022"/>
                  </a:cubicBezTo>
                  <a:cubicBezTo>
                    <a:pt x="33172" y="14344"/>
                    <a:pt x="31020" y="12778"/>
                    <a:pt x="29033" y="12326"/>
                  </a:cubicBezTo>
                  <a:lnTo>
                    <a:pt x="11379" y="7857"/>
                  </a:lnTo>
                  <a:cubicBezTo>
                    <a:pt x="10656" y="7675"/>
                    <a:pt x="10190" y="7585"/>
                    <a:pt x="9979" y="7585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6FBCDE9F-13C3-FF04-FAE7-889963DC60C5}"/>
                </a:ext>
              </a:extLst>
            </p:cNvPr>
            <p:cNvSpPr/>
            <p:nvPr/>
          </p:nvSpPr>
          <p:spPr>
            <a:xfrm>
              <a:off x="6566252" y="3986501"/>
              <a:ext cx="92473" cy="21447"/>
            </a:xfrm>
            <a:custGeom>
              <a:avLst/>
              <a:gdLst>
                <a:gd name="connsiteX0" fmla="*/ 46237 w 92473"/>
                <a:gd name="connsiteY0" fmla="*/ 21447 h 21447"/>
                <a:gd name="connsiteX1" fmla="*/ 18016 w 92473"/>
                <a:gd name="connsiteY1" fmla="*/ 15623 h 21447"/>
                <a:gd name="connsiteX2" fmla="*/ 8308 w 92473"/>
                <a:gd name="connsiteY2" fmla="*/ 9662 h 21447"/>
                <a:gd name="connsiteX3" fmla="*/ 1942 w 92473"/>
                <a:gd name="connsiteY3" fmla="*/ 3883 h 21447"/>
                <a:gd name="connsiteX4" fmla="*/ 0 w 92473"/>
                <a:gd name="connsiteY4" fmla="*/ 947 h 21447"/>
                <a:gd name="connsiteX5" fmla="*/ 903 w 92473"/>
                <a:gd name="connsiteY5" fmla="*/ 0 h 21447"/>
                <a:gd name="connsiteX6" fmla="*/ 2483 w 92473"/>
                <a:gd name="connsiteY6" fmla="*/ 1218 h 21447"/>
                <a:gd name="connsiteX7" fmla="*/ 46237 w 92473"/>
                <a:gd name="connsiteY7" fmla="*/ 16074 h 21447"/>
                <a:gd name="connsiteX8" fmla="*/ 89494 w 92473"/>
                <a:gd name="connsiteY8" fmla="*/ 1580 h 21447"/>
                <a:gd name="connsiteX9" fmla="*/ 91571 w 92473"/>
                <a:gd name="connsiteY9" fmla="*/ 0 h 21447"/>
                <a:gd name="connsiteX10" fmla="*/ 92474 w 92473"/>
                <a:gd name="connsiteY10" fmla="*/ 947 h 21447"/>
                <a:gd name="connsiteX11" fmla="*/ 90622 w 92473"/>
                <a:gd name="connsiteY11" fmla="*/ 3793 h 21447"/>
                <a:gd name="connsiteX12" fmla="*/ 84527 w 92473"/>
                <a:gd name="connsiteY12" fmla="*/ 9436 h 21447"/>
                <a:gd name="connsiteX13" fmla="*/ 75090 w 92473"/>
                <a:gd name="connsiteY13" fmla="*/ 15352 h 21447"/>
                <a:gd name="connsiteX14" fmla="*/ 46237 w 92473"/>
                <a:gd name="connsiteY14" fmla="*/ 21447 h 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473" h="21447">
                  <a:moveTo>
                    <a:pt x="46237" y="21447"/>
                  </a:moveTo>
                  <a:cubicBezTo>
                    <a:pt x="35822" y="21447"/>
                    <a:pt x="26415" y="19506"/>
                    <a:pt x="18016" y="15623"/>
                  </a:cubicBezTo>
                  <a:cubicBezTo>
                    <a:pt x="14494" y="13967"/>
                    <a:pt x="11258" y="11980"/>
                    <a:pt x="8308" y="9662"/>
                  </a:cubicBezTo>
                  <a:cubicBezTo>
                    <a:pt x="5358" y="7344"/>
                    <a:pt x="3236" y="5418"/>
                    <a:pt x="1942" y="3883"/>
                  </a:cubicBezTo>
                  <a:cubicBezTo>
                    <a:pt x="647" y="2347"/>
                    <a:pt x="0" y="1369"/>
                    <a:pt x="0" y="947"/>
                  </a:cubicBezTo>
                  <a:cubicBezTo>
                    <a:pt x="0" y="345"/>
                    <a:pt x="301" y="30"/>
                    <a:pt x="903" y="0"/>
                  </a:cubicBezTo>
                  <a:cubicBezTo>
                    <a:pt x="1204" y="0"/>
                    <a:pt x="1731" y="406"/>
                    <a:pt x="2483" y="1218"/>
                  </a:cubicBezTo>
                  <a:cubicBezTo>
                    <a:pt x="12598" y="11152"/>
                    <a:pt x="27182" y="16104"/>
                    <a:pt x="46237" y="16074"/>
                  </a:cubicBezTo>
                  <a:cubicBezTo>
                    <a:pt x="65352" y="16074"/>
                    <a:pt x="79771" y="11243"/>
                    <a:pt x="89494" y="1580"/>
                  </a:cubicBezTo>
                  <a:cubicBezTo>
                    <a:pt x="90547" y="526"/>
                    <a:pt x="91239" y="0"/>
                    <a:pt x="91571" y="0"/>
                  </a:cubicBezTo>
                  <a:cubicBezTo>
                    <a:pt x="92173" y="0"/>
                    <a:pt x="92474" y="316"/>
                    <a:pt x="92474" y="947"/>
                  </a:cubicBezTo>
                  <a:cubicBezTo>
                    <a:pt x="92474" y="1369"/>
                    <a:pt x="91857" y="2317"/>
                    <a:pt x="90622" y="3793"/>
                  </a:cubicBezTo>
                  <a:cubicBezTo>
                    <a:pt x="89388" y="5268"/>
                    <a:pt x="87356" y="7149"/>
                    <a:pt x="84527" y="9436"/>
                  </a:cubicBezTo>
                  <a:cubicBezTo>
                    <a:pt x="81697" y="11724"/>
                    <a:pt x="78551" y="13696"/>
                    <a:pt x="75090" y="15352"/>
                  </a:cubicBezTo>
                  <a:cubicBezTo>
                    <a:pt x="66691" y="19416"/>
                    <a:pt x="57073" y="21447"/>
                    <a:pt x="46237" y="21447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BE4E9C67-3402-EA53-575C-B577C2C117E8}"/>
                </a:ext>
              </a:extLst>
            </p:cNvPr>
            <p:cNvSpPr/>
            <p:nvPr/>
          </p:nvSpPr>
          <p:spPr>
            <a:xfrm>
              <a:off x="6594743" y="3929724"/>
              <a:ext cx="41902" cy="50120"/>
            </a:xfrm>
            <a:custGeom>
              <a:avLst/>
              <a:gdLst>
                <a:gd name="connsiteX0" fmla="*/ 27634 w 41902"/>
                <a:gd name="connsiteY0" fmla="*/ 0 h 50120"/>
                <a:gd name="connsiteX1" fmla="*/ 29395 w 41902"/>
                <a:gd name="connsiteY1" fmla="*/ 407 h 50120"/>
                <a:gd name="connsiteX2" fmla="*/ 32962 w 41902"/>
                <a:gd name="connsiteY2" fmla="*/ 1806 h 50120"/>
                <a:gd name="connsiteX3" fmla="*/ 37116 w 41902"/>
                <a:gd name="connsiteY3" fmla="*/ 4064 h 50120"/>
                <a:gd name="connsiteX4" fmla="*/ 40502 w 41902"/>
                <a:gd name="connsiteY4" fmla="*/ 7540 h 50120"/>
                <a:gd name="connsiteX5" fmla="*/ 41902 w 41902"/>
                <a:gd name="connsiteY5" fmla="*/ 12101 h 50120"/>
                <a:gd name="connsiteX6" fmla="*/ 39735 w 41902"/>
                <a:gd name="connsiteY6" fmla="*/ 17520 h 50120"/>
                <a:gd name="connsiteX7" fmla="*/ 34316 w 41902"/>
                <a:gd name="connsiteY7" fmla="*/ 19686 h 50120"/>
                <a:gd name="connsiteX8" fmla="*/ 30027 w 41902"/>
                <a:gd name="connsiteY8" fmla="*/ 18739 h 50120"/>
                <a:gd name="connsiteX9" fmla="*/ 8489 w 41902"/>
                <a:gd name="connsiteY9" fmla="*/ 12733 h 50120"/>
                <a:gd name="connsiteX10" fmla="*/ 2032 w 41902"/>
                <a:gd name="connsiteY10" fmla="*/ 17745 h 50120"/>
                <a:gd name="connsiteX11" fmla="*/ 2980 w 41902"/>
                <a:gd name="connsiteY11" fmla="*/ 22576 h 50120"/>
                <a:gd name="connsiteX12" fmla="*/ 5148 w 41902"/>
                <a:gd name="connsiteY12" fmla="*/ 26460 h 50120"/>
                <a:gd name="connsiteX13" fmla="*/ 8173 w 41902"/>
                <a:gd name="connsiteY13" fmla="*/ 29485 h 50120"/>
                <a:gd name="connsiteX14" fmla="*/ 11063 w 41902"/>
                <a:gd name="connsiteY14" fmla="*/ 31607 h 50120"/>
                <a:gd name="connsiteX15" fmla="*/ 13320 w 41902"/>
                <a:gd name="connsiteY15" fmla="*/ 32826 h 50120"/>
                <a:gd name="connsiteX16" fmla="*/ 17926 w 41902"/>
                <a:gd name="connsiteY16" fmla="*/ 34000 h 50120"/>
                <a:gd name="connsiteX17" fmla="*/ 24112 w 41902"/>
                <a:gd name="connsiteY17" fmla="*/ 35581 h 50120"/>
                <a:gd name="connsiteX18" fmla="*/ 32465 w 41902"/>
                <a:gd name="connsiteY18" fmla="*/ 37613 h 50120"/>
                <a:gd name="connsiteX19" fmla="*/ 39283 w 41902"/>
                <a:gd name="connsiteY19" fmla="*/ 39374 h 50120"/>
                <a:gd name="connsiteX20" fmla="*/ 41225 w 41902"/>
                <a:gd name="connsiteY20" fmla="*/ 40819 h 50120"/>
                <a:gd name="connsiteX21" fmla="*/ 41902 w 41902"/>
                <a:gd name="connsiteY21" fmla="*/ 42805 h 50120"/>
                <a:gd name="connsiteX22" fmla="*/ 41225 w 41902"/>
                <a:gd name="connsiteY22" fmla="*/ 44701 h 50120"/>
                <a:gd name="connsiteX23" fmla="*/ 39374 w 41902"/>
                <a:gd name="connsiteY23" fmla="*/ 45469 h 50120"/>
                <a:gd name="connsiteX24" fmla="*/ 38516 w 41902"/>
                <a:gd name="connsiteY24" fmla="*/ 45333 h 50120"/>
                <a:gd name="connsiteX25" fmla="*/ 36890 w 41902"/>
                <a:gd name="connsiteY25" fmla="*/ 44972 h 50120"/>
                <a:gd name="connsiteX26" fmla="*/ 35400 w 41902"/>
                <a:gd name="connsiteY26" fmla="*/ 44657 h 50120"/>
                <a:gd name="connsiteX27" fmla="*/ 14043 w 41902"/>
                <a:gd name="connsiteY27" fmla="*/ 39283 h 50120"/>
                <a:gd name="connsiteX28" fmla="*/ 8940 w 41902"/>
                <a:gd name="connsiteY28" fmla="*/ 38064 h 50120"/>
                <a:gd name="connsiteX29" fmla="*/ 6276 w 41902"/>
                <a:gd name="connsiteY29" fmla="*/ 37793 h 50120"/>
                <a:gd name="connsiteX30" fmla="*/ 2032 w 41902"/>
                <a:gd name="connsiteY30" fmla="*/ 40683 h 50120"/>
                <a:gd name="connsiteX31" fmla="*/ 4831 w 41902"/>
                <a:gd name="connsiteY31" fmla="*/ 44566 h 50120"/>
                <a:gd name="connsiteX32" fmla="*/ 13049 w 41902"/>
                <a:gd name="connsiteY32" fmla="*/ 47411 h 50120"/>
                <a:gd name="connsiteX33" fmla="*/ 14855 w 41902"/>
                <a:gd name="connsiteY33" fmla="*/ 48088 h 50120"/>
                <a:gd name="connsiteX34" fmla="*/ 15171 w 41902"/>
                <a:gd name="connsiteY34" fmla="*/ 48991 h 50120"/>
                <a:gd name="connsiteX35" fmla="*/ 14223 w 41902"/>
                <a:gd name="connsiteY35" fmla="*/ 50120 h 50120"/>
                <a:gd name="connsiteX36" fmla="*/ 12507 w 41902"/>
                <a:gd name="connsiteY36" fmla="*/ 49759 h 50120"/>
                <a:gd name="connsiteX37" fmla="*/ 8895 w 41902"/>
                <a:gd name="connsiteY37" fmla="*/ 48720 h 50120"/>
                <a:gd name="connsiteX38" fmla="*/ 5283 w 41902"/>
                <a:gd name="connsiteY38" fmla="*/ 47320 h 50120"/>
                <a:gd name="connsiteX39" fmla="*/ 3703 w 41902"/>
                <a:gd name="connsiteY39" fmla="*/ 46417 h 50120"/>
                <a:gd name="connsiteX40" fmla="*/ 2122 w 41902"/>
                <a:gd name="connsiteY40" fmla="*/ 45198 h 50120"/>
                <a:gd name="connsiteX41" fmla="*/ 542 w 41902"/>
                <a:gd name="connsiteY41" fmla="*/ 43121 h 50120"/>
                <a:gd name="connsiteX42" fmla="*/ 0 w 41902"/>
                <a:gd name="connsiteY42" fmla="*/ 40412 h 50120"/>
                <a:gd name="connsiteX43" fmla="*/ 2167 w 41902"/>
                <a:gd name="connsiteY43" fmla="*/ 34632 h 50120"/>
                <a:gd name="connsiteX44" fmla="*/ 8037 w 41902"/>
                <a:gd name="connsiteY44" fmla="*/ 31878 h 50120"/>
                <a:gd name="connsiteX45" fmla="*/ 0 w 41902"/>
                <a:gd name="connsiteY45" fmla="*/ 17474 h 50120"/>
                <a:gd name="connsiteX46" fmla="*/ 2619 w 41902"/>
                <a:gd name="connsiteY46" fmla="*/ 9663 h 50120"/>
                <a:gd name="connsiteX47" fmla="*/ 9889 w 41902"/>
                <a:gd name="connsiteY47" fmla="*/ 6818 h 50120"/>
                <a:gd name="connsiteX48" fmla="*/ 12372 w 41902"/>
                <a:gd name="connsiteY48" fmla="*/ 7044 h 50120"/>
                <a:gd name="connsiteX49" fmla="*/ 15442 w 41902"/>
                <a:gd name="connsiteY49" fmla="*/ 7676 h 50120"/>
                <a:gd name="connsiteX50" fmla="*/ 18468 w 41902"/>
                <a:gd name="connsiteY50" fmla="*/ 8444 h 50120"/>
                <a:gd name="connsiteX51" fmla="*/ 21899 w 41902"/>
                <a:gd name="connsiteY51" fmla="*/ 9527 h 50120"/>
                <a:gd name="connsiteX52" fmla="*/ 24879 w 41902"/>
                <a:gd name="connsiteY52" fmla="*/ 10566 h 50120"/>
                <a:gd name="connsiteX53" fmla="*/ 27905 w 41902"/>
                <a:gd name="connsiteY53" fmla="*/ 11650 h 50120"/>
                <a:gd name="connsiteX54" fmla="*/ 30207 w 41902"/>
                <a:gd name="connsiteY54" fmla="*/ 12462 h 50120"/>
                <a:gd name="connsiteX55" fmla="*/ 36800 w 41902"/>
                <a:gd name="connsiteY55" fmla="*/ 14132 h 50120"/>
                <a:gd name="connsiteX56" fmla="*/ 39103 w 41902"/>
                <a:gd name="connsiteY56" fmla="*/ 13636 h 50120"/>
                <a:gd name="connsiteX57" fmla="*/ 39825 w 41902"/>
                <a:gd name="connsiteY57" fmla="*/ 11920 h 50120"/>
                <a:gd name="connsiteX58" fmla="*/ 36709 w 41902"/>
                <a:gd name="connsiteY58" fmla="*/ 6412 h 50120"/>
                <a:gd name="connsiteX59" fmla="*/ 28401 w 41902"/>
                <a:gd name="connsiteY59" fmla="*/ 2483 h 50120"/>
                <a:gd name="connsiteX60" fmla="*/ 27002 w 41902"/>
                <a:gd name="connsiteY60" fmla="*/ 1941 h 50120"/>
                <a:gd name="connsiteX61" fmla="*/ 26731 w 41902"/>
                <a:gd name="connsiteY61" fmla="*/ 1083 h 50120"/>
                <a:gd name="connsiteX62" fmla="*/ 27634 w 41902"/>
                <a:gd name="connsiteY62" fmla="*/ 0 h 5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1902" h="50120">
                  <a:moveTo>
                    <a:pt x="27634" y="0"/>
                  </a:moveTo>
                  <a:cubicBezTo>
                    <a:pt x="27875" y="0"/>
                    <a:pt x="28462" y="136"/>
                    <a:pt x="29395" y="407"/>
                  </a:cubicBezTo>
                  <a:cubicBezTo>
                    <a:pt x="30328" y="678"/>
                    <a:pt x="31517" y="1144"/>
                    <a:pt x="32962" y="1806"/>
                  </a:cubicBezTo>
                  <a:cubicBezTo>
                    <a:pt x="34407" y="2438"/>
                    <a:pt x="35791" y="3190"/>
                    <a:pt x="37116" y="4064"/>
                  </a:cubicBezTo>
                  <a:cubicBezTo>
                    <a:pt x="38410" y="4936"/>
                    <a:pt x="39539" y="6096"/>
                    <a:pt x="40502" y="7540"/>
                  </a:cubicBezTo>
                  <a:cubicBezTo>
                    <a:pt x="41435" y="8955"/>
                    <a:pt x="41902" y="10475"/>
                    <a:pt x="41902" y="12101"/>
                  </a:cubicBezTo>
                  <a:cubicBezTo>
                    <a:pt x="41902" y="14268"/>
                    <a:pt x="41180" y="16075"/>
                    <a:pt x="39735" y="17520"/>
                  </a:cubicBezTo>
                  <a:cubicBezTo>
                    <a:pt x="38290" y="18964"/>
                    <a:pt x="36484" y="19686"/>
                    <a:pt x="34316" y="19686"/>
                  </a:cubicBezTo>
                  <a:cubicBezTo>
                    <a:pt x="33112" y="19686"/>
                    <a:pt x="31683" y="19370"/>
                    <a:pt x="30027" y="18739"/>
                  </a:cubicBezTo>
                  <a:cubicBezTo>
                    <a:pt x="19341" y="14735"/>
                    <a:pt x="12161" y="12733"/>
                    <a:pt x="8489" y="12733"/>
                  </a:cubicBezTo>
                  <a:cubicBezTo>
                    <a:pt x="4184" y="12733"/>
                    <a:pt x="2032" y="14403"/>
                    <a:pt x="2032" y="17745"/>
                  </a:cubicBezTo>
                  <a:cubicBezTo>
                    <a:pt x="2032" y="19400"/>
                    <a:pt x="2348" y="21011"/>
                    <a:pt x="2980" y="22576"/>
                  </a:cubicBezTo>
                  <a:cubicBezTo>
                    <a:pt x="3582" y="24112"/>
                    <a:pt x="4305" y="25406"/>
                    <a:pt x="5148" y="26460"/>
                  </a:cubicBezTo>
                  <a:cubicBezTo>
                    <a:pt x="5990" y="27513"/>
                    <a:pt x="6999" y="28522"/>
                    <a:pt x="8173" y="29485"/>
                  </a:cubicBezTo>
                  <a:cubicBezTo>
                    <a:pt x="9317" y="30418"/>
                    <a:pt x="10280" y="31126"/>
                    <a:pt x="11063" y="31607"/>
                  </a:cubicBezTo>
                  <a:cubicBezTo>
                    <a:pt x="11815" y="32059"/>
                    <a:pt x="12568" y="32465"/>
                    <a:pt x="13320" y="32826"/>
                  </a:cubicBezTo>
                  <a:lnTo>
                    <a:pt x="17926" y="34000"/>
                  </a:lnTo>
                  <a:cubicBezTo>
                    <a:pt x="18769" y="34180"/>
                    <a:pt x="20831" y="34708"/>
                    <a:pt x="24112" y="35581"/>
                  </a:cubicBezTo>
                  <a:lnTo>
                    <a:pt x="32465" y="37613"/>
                  </a:lnTo>
                  <a:cubicBezTo>
                    <a:pt x="36619" y="38576"/>
                    <a:pt x="38892" y="39163"/>
                    <a:pt x="39283" y="39374"/>
                  </a:cubicBezTo>
                  <a:cubicBezTo>
                    <a:pt x="40126" y="39674"/>
                    <a:pt x="40773" y="40156"/>
                    <a:pt x="41225" y="40819"/>
                  </a:cubicBezTo>
                  <a:cubicBezTo>
                    <a:pt x="41676" y="41481"/>
                    <a:pt x="41902" y="42143"/>
                    <a:pt x="41902" y="42805"/>
                  </a:cubicBezTo>
                  <a:cubicBezTo>
                    <a:pt x="41902" y="43558"/>
                    <a:pt x="41676" y="44189"/>
                    <a:pt x="41225" y="44701"/>
                  </a:cubicBezTo>
                  <a:cubicBezTo>
                    <a:pt x="40773" y="45213"/>
                    <a:pt x="40156" y="45469"/>
                    <a:pt x="39374" y="45469"/>
                  </a:cubicBezTo>
                  <a:cubicBezTo>
                    <a:pt x="39253" y="45469"/>
                    <a:pt x="38967" y="45424"/>
                    <a:pt x="38516" y="45333"/>
                  </a:cubicBezTo>
                  <a:cubicBezTo>
                    <a:pt x="38064" y="45244"/>
                    <a:pt x="37522" y="45123"/>
                    <a:pt x="36890" y="44972"/>
                  </a:cubicBezTo>
                  <a:cubicBezTo>
                    <a:pt x="36258" y="44822"/>
                    <a:pt x="35761" y="44716"/>
                    <a:pt x="35400" y="44657"/>
                  </a:cubicBezTo>
                  <a:lnTo>
                    <a:pt x="14043" y="39283"/>
                  </a:lnTo>
                  <a:cubicBezTo>
                    <a:pt x="11454" y="38621"/>
                    <a:pt x="9753" y="38214"/>
                    <a:pt x="8940" y="38064"/>
                  </a:cubicBezTo>
                  <a:cubicBezTo>
                    <a:pt x="8097" y="37884"/>
                    <a:pt x="7209" y="37793"/>
                    <a:pt x="6276" y="37793"/>
                  </a:cubicBezTo>
                  <a:cubicBezTo>
                    <a:pt x="3447" y="37793"/>
                    <a:pt x="2032" y="38756"/>
                    <a:pt x="2032" y="40683"/>
                  </a:cubicBezTo>
                  <a:cubicBezTo>
                    <a:pt x="2032" y="42248"/>
                    <a:pt x="2965" y="43543"/>
                    <a:pt x="4831" y="44566"/>
                  </a:cubicBezTo>
                  <a:cubicBezTo>
                    <a:pt x="6698" y="45590"/>
                    <a:pt x="9437" y="46538"/>
                    <a:pt x="13049" y="47411"/>
                  </a:cubicBezTo>
                  <a:cubicBezTo>
                    <a:pt x="14043" y="47681"/>
                    <a:pt x="14645" y="47908"/>
                    <a:pt x="14855" y="48088"/>
                  </a:cubicBezTo>
                  <a:cubicBezTo>
                    <a:pt x="15066" y="48239"/>
                    <a:pt x="15171" y="48539"/>
                    <a:pt x="15171" y="48991"/>
                  </a:cubicBezTo>
                  <a:cubicBezTo>
                    <a:pt x="15141" y="49744"/>
                    <a:pt x="14825" y="50120"/>
                    <a:pt x="14223" y="50120"/>
                  </a:cubicBezTo>
                  <a:cubicBezTo>
                    <a:pt x="14073" y="50120"/>
                    <a:pt x="13501" y="50000"/>
                    <a:pt x="12507" y="49759"/>
                  </a:cubicBezTo>
                  <a:cubicBezTo>
                    <a:pt x="11514" y="49518"/>
                    <a:pt x="10310" y="49172"/>
                    <a:pt x="8895" y="48720"/>
                  </a:cubicBezTo>
                  <a:cubicBezTo>
                    <a:pt x="7450" y="48239"/>
                    <a:pt x="6246" y="47772"/>
                    <a:pt x="5283" y="47320"/>
                  </a:cubicBezTo>
                  <a:cubicBezTo>
                    <a:pt x="4561" y="46929"/>
                    <a:pt x="4034" y="46628"/>
                    <a:pt x="3703" y="46417"/>
                  </a:cubicBezTo>
                  <a:cubicBezTo>
                    <a:pt x="3341" y="46177"/>
                    <a:pt x="2815" y="45770"/>
                    <a:pt x="2122" y="45198"/>
                  </a:cubicBezTo>
                  <a:cubicBezTo>
                    <a:pt x="1400" y="44596"/>
                    <a:pt x="873" y="43904"/>
                    <a:pt x="542" y="43121"/>
                  </a:cubicBezTo>
                  <a:cubicBezTo>
                    <a:pt x="181" y="42309"/>
                    <a:pt x="0" y="41406"/>
                    <a:pt x="0" y="40412"/>
                  </a:cubicBezTo>
                  <a:cubicBezTo>
                    <a:pt x="0" y="38184"/>
                    <a:pt x="722" y="36258"/>
                    <a:pt x="2167" y="34632"/>
                  </a:cubicBezTo>
                  <a:cubicBezTo>
                    <a:pt x="3582" y="33006"/>
                    <a:pt x="5539" y="32089"/>
                    <a:pt x="8037" y="31878"/>
                  </a:cubicBezTo>
                  <a:cubicBezTo>
                    <a:pt x="2679" y="27875"/>
                    <a:pt x="0" y="23073"/>
                    <a:pt x="0" y="17474"/>
                  </a:cubicBezTo>
                  <a:cubicBezTo>
                    <a:pt x="0" y="14163"/>
                    <a:pt x="873" y="11559"/>
                    <a:pt x="2619" y="9663"/>
                  </a:cubicBezTo>
                  <a:cubicBezTo>
                    <a:pt x="4365" y="7766"/>
                    <a:pt x="6788" y="6818"/>
                    <a:pt x="9889" y="6818"/>
                  </a:cubicBezTo>
                  <a:cubicBezTo>
                    <a:pt x="10611" y="6818"/>
                    <a:pt x="11439" y="6893"/>
                    <a:pt x="12372" y="7044"/>
                  </a:cubicBezTo>
                  <a:cubicBezTo>
                    <a:pt x="13275" y="7165"/>
                    <a:pt x="14299" y="7375"/>
                    <a:pt x="15442" y="7676"/>
                  </a:cubicBezTo>
                  <a:cubicBezTo>
                    <a:pt x="16586" y="7947"/>
                    <a:pt x="17595" y="8203"/>
                    <a:pt x="18468" y="8444"/>
                  </a:cubicBezTo>
                  <a:cubicBezTo>
                    <a:pt x="19341" y="8685"/>
                    <a:pt x="20484" y="9046"/>
                    <a:pt x="21899" y="9527"/>
                  </a:cubicBezTo>
                  <a:cubicBezTo>
                    <a:pt x="23284" y="10009"/>
                    <a:pt x="24277" y="10355"/>
                    <a:pt x="24879" y="10566"/>
                  </a:cubicBezTo>
                  <a:cubicBezTo>
                    <a:pt x="25481" y="10777"/>
                    <a:pt x="26490" y="11138"/>
                    <a:pt x="27905" y="11650"/>
                  </a:cubicBezTo>
                  <a:cubicBezTo>
                    <a:pt x="29289" y="12130"/>
                    <a:pt x="30057" y="12401"/>
                    <a:pt x="30207" y="12462"/>
                  </a:cubicBezTo>
                  <a:cubicBezTo>
                    <a:pt x="33007" y="13575"/>
                    <a:pt x="35204" y="14132"/>
                    <a:pt x="36800" y="14132"/>
                  </a:cubicBezTo>
                  <a:cubicBezTo>
                    <a:pt x="37853" y="14132"/>
                    <a:pt x="38621" y="13967"/>
                    <a:pt x="39103" y="13636"/>
                  </a:cubicBezTo>
                  <a:cubicBezTo>
                    <a:pt x="39584" y="13275"/>
                    <a:pt x="39825" y="12703"/>
                    <a:pt x="39825" y="11920"/>
                  </a:cubicBezTo>
                  <a:cubicBezTo>
                    <a:pt x="39825" y="9813"/>
                    <a:pt x="38787" y="7977"/>
                    <a:pt x="36709" y="6412"/>
                  </a:cubicBezTo>
                  <a:cubicBezTo>
                    <a:pt x="34602" y="4817"/>
                    <a:pt x="31833" y="3507"/>
                    <a:pt x="28401" y="2483"/>
                  </a:cubicBezTo>
                  <a:cubicBezTo>
                    <a:pt x="27649" y="2243"/>
                    <a:pt x="27182" y="2062"/>
                    <a:pt x="27002" y="1941"/>
                  </a:cubicBezTo>
                  <a:cubicBezTo>
                    <a:pt x="26821" y="1791"/>
                    <a:pt x="26731" y="1505"/>
                    <a:pt x="26731" y="1083"/>
                  </a:cubicBezTo>
                  <a:cubicBezTo>
                    <a:pt x="26731" y="361"/>
                    <a:pt x="27032" y="0"/>
                    <a:pt x="27634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92B30A28-1B7E-4FC9-8383-9D9EC6A2EA25}"/>
                </a:ext>
              </a:extLst>
            </p:cNvPr>
            <p:cNvSpPr/>
            <p:nvPr/>
          </p:nvSpPr>
          <p:spPr>
            <a:xfrm>
              <a:off x="6566252" y="3899410"/>
              <a:ext cx="92473" cy="21447"/>
            </a:xfrm>
            <a:custGeom>
              <a:avLst/>
              <a:gdLst>
                <a:gd name="connsiteX0" fmla="*/ 91571 w 92473"/>
                <a:gd name="connsiteY0" fmla="*/ 21447 h 21447"/>
                <a:gd name="connsiteX1" fmla="*/ 89990 w 92473"/>
                <a:gd name="connsiteY1" fmla="*/ 20274 h 21447"/>
                <a:gd name="connsiteX2" fmla="*/ 46237 w 92473"/>
                <a:gd name="connsiteY2" fmla="*/ 5374 h 21447"/>
                <a:gd name="connsiteX3" fmla="*/ 3070 w 92473"/>
                <a:gd name="connsiteY3" fmla="*/ 19687 h 21447"/>
                <a:gd name="connsiteX4" fmla="*/ 903 w 92473"/>
                <a:gd name="connsiteY4" fmla="*/ 21447 h 21447"/>
                <a:gd name="connsiteX5" fmla="*/ 0 w 92473"/>
                <a:gd name="connsiteY5" fmla="*/ 20545 h 21447"/>
                <a:gd name="connsiteX6" fmla="*/ 1851 w 92473"/>
                <a:gd name="connsiteY6" fmla="*/ 17700 h 21447"/>
                <a:gd name="connsiteX7" fmla="*/ 7947 w 92473"/>
                <a:gd name="connsiteY7" fmla="*/ 12056 h 21447"/>
                <a:gd name="connsiteX8" fmla="*/ 17384 w 92473"/>
                <a:gd name="connsiteY8" fmla="*/ 6096 h 21447"/>
                <a:gd name="connsiteX9" fmla="*/ 46237 w 92473"/>
                <a:gd name="connsiteY9" fmla="*/ 0 h 21447"/>
                <a:gd name="connsiteX10" fmla="*/ 74457 w 92473"/>
                <a:gd name="connsiteY10" fmla="*/ 5825 h 21447"/>
                <a:gd name="connsiteX11" fmla="*/ 84165 w 92473"/>
                <a:gd name="connsiteY11" fmla="*/ 11785 h 21447"/>
                <a:gd name="connsiteX12" fmla="*/ 90532 w 92473"/>
                <a:gd name="connsiteY12" fmla="*/ 17565 h 21447"/>
                <a:gd name="connsiteX13" fmla="*/ 92474 w 92473"/>
                <a:gd name="connsiteY13" fmla="*/ 20545 h 21447"/>
                <a:gd name="connsiteX14" fmla="*/ 91571 w 92473"/>
                <a:gd name="connsiteY14" fmla="*/ 21447 h 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473" h="21447">
                  <a:moveTo>
                    <a:pt x="91571" y="21447"/>
                  </a:moveTo>
                  <a:cubicBezTo>
                    <a:pt x="91269" y="21447"/>
                    <a:pt x="90743" y="21056"/>
                    <a:pt x="89990" y="20274"/>
                  </a:cubicBezTo>
                  <a:cubicBezTo>
                    <a:pt x="79876" y="10341"/>
                    <a:pt x="65291" y="5374"/>
                    <a:pt x="46237" y="5374"/>
                  </a:cubicBezTo>
                  <a:cubicBezTo>
                    <a:pt x="27122" y="5374"/>
                    <a:pt x="12733" y="10145"/>
                    <a:pt x="3070" y="19687"/>
                  </a:cubicBezTo>
                  <a:cubicBezTo>
                    <a:pt x="1957" y="20860"/>
                    <a:pt x="1234" y="21447"/>
                    <a:pt x="903" y="21447"/>
                  </a:cubicBezTo>
                  <a:cubicBezTo>
                    <a:pt x="301" y="21447"/>
                    <a:pt x="0" y="21147"/>
                    <a:pt x="0" y="20545"/>
                  </a:cubicBezTo>
                  <a:cubicBezTo>
                    <a:pt x="0" y="20124"/>
                    <a:pt x="617" y="19175"/>
                    <a:pt x="1851" y="17700"/>
                  </a:cubicBezTo>
                  <a:cubicBezTo>
                    <a:pt x="3085" y="16195"/>
                    <a:pt x="5117" y="14314"/>
                    <a:pt x="7947" y="12056"/>
                  </a:cubicBezTo>
                  <a:cubicBezTo>
                    <a:pt x="10777" y="9769"/>
                    <a:pt x="13922" y="7781"/>
                    <a:pt x="17384" y="6096"/>
                  </a:cubicBezTo>
                  <a:cubicBezTo>
                    <a:pt x="25782" y="2032"/>
                    <a:pt x="35400" y="0"/>
                    <a:pt x="46237" y="0"/>
                  </a:cubicBezTo>
                  <a:cubicBezTo>
                    <a:pt x="56652" y="0"/>
                    <a:pt x="66059" y="1941"/>
                    <a:pt x="74457" y="5825"/>
                  </a:cubicBezTo>
                  <a:cubicBezTo>
                    <a:pt x="77979" y="7481"/>
                    <a:pt x="81215" y="9467"/>
                    <a:pt x="84165" y="11785"/>
                  </a:cubicBezTo>
                  <a:cubicBezTo>
                    <a:pt x="87116" y="14104"/>
                    <a:pt x="89237" y="16029"/>
                    <a:pt x="90532" y="17565"/>
                  </a:cubicBezTo>
                  <a:cubicBezTo>
                    <a:pt x="91826" y="19100"/>
                    <a:pt x="92474" y="20093"/>
                    <a:pt x="92474" y="20545"/>
                  </a:cubicBezTo>
                  <a:cubicBezTo>
                    <a:pt x="92474" y="21147"/>
                    <a:pt x="92173" y="21447"/>
                    <a:pt x="91571" y="21447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179" name="Freeform 178">
            <a:extLst>
              <a:ext uri="{FF2B5EF4-FFF2-40B4-BE49-F238E27FC236}">
                <a16:creationId xmlns:a16="http://schemas.microsoft.com/office/drawing/2014/main" id="{AEF77D5E-E678-CEFD-B859-D1B152F7EF48}"/>
              </a:ext>
            </a:extLst>
          </p:cNvPr>
          <p:cNvSpPr/>
          <p:nvPr/>
        </p:nvSpPr>
        <p:spPr>
          <a:xfrm>
            <a:off x="6940889" y="3483697"/>
            <a:ext cx="1828472" cy="1207958"/>
          </a:xfrm>
          <a:custGeom>
            <a:avLst/>
            <a:gdLst>
              <a:gd name="connsiteX0" fmla="*/ 0 w 1828472"/>
              <a:gd name="connsiteY0" fmla="*/ 0 h 1207958"/>
              <a:gd name="connsiteX1" fmla="*/ 6115 w 1828472"/>
              <a:gd name="connsiteY1" fmla="*/ 24444 h 1207958"/>
              <a:gd name="connsiteX2" fmla="*/ 12231 w 1828472"/>
              <a:gd name="connsiteY2" fmla="*/ 48077 h 1207958"/>
              <a:gd name="connsiteX3" fmla="*/ 18346 w 1828472"/>
              <a:gd name="connsiteY3" fmla="*/ 70937 h 1207958"/>
              <a:gd name="connsiteX4" fmla="*/ 24461 w 1828472"/>
              <a:gd name="connsiteY4" fmla="*/ 93061 h 1207958"/>
              <a:gd name="connsiteX5" fmla="*/ 30576 w 1828472"/>
              <a:gd name="connsiteY5" fmla="*/ 114486 h 1207958"/>
              <a:gd name="connsiteX6" fmla="*/ 36691 w 1828472"/>
              <a:gd name="connsiteY6" fmla="*/ 135242 h 1207958"/>
              <a:gd name="connsiteX7" fmla="*/ 42807 w 1828472"/>
              <a:gd name="connsiteY7" fmla="*/ 155361 h 1207958"/>
              <a:gd name="connsiteX8" fmla="*/ 48922 w 1828472"/>
              <a:gd name="connsiteY8" fmla="*/ 174872 h 1207958"/>
              <a:gd name="connsiteX9" fmla="*/ 55038 w 1828472"/>
              <a:gd name="connsiteY9" fmla="*/ 193802 h 1207958"/>
              <a:gd name="connsiteX10" fmla="*/ 61153 w 1828472"/>
              <a:gd name="connsiteY10" fmla="*/ 212175 h 1207958"/>
              <a:gd name="connsiteX11" fmla="*/ 67269 w 1828472"/>
              <a:gd name="connsiteY11" fmla="*/ 230017 h 1207958"/>
              <a:gd name="connsiteX12" fmla="*/ 73383 w 1828472"/>
              <a:gd name="connsiteY12" fmla="*/ 247349 h 1207958"/>
              <a:gd name="connsiteX13" fmla="*/ 79498 w 1828472"/>
              <a:gd name="connsiteY13" fmla="*/ 264195 h 1207958"/>
              <a:gd name="connsiteX14" fmla="*/ 85614 w 1828472"/>
              <a:gd name="connsiteY14" fmla="*/ 280573 h 1207958"/>
              <a:gd name="connsiteX15" fmla="*/ 91729 w 1828472"/>
              <a:gd name="connsiteY15" fmla="*/ 296503 h 1207958"/>
              <a:gd name="connsiteX16" fmla="*/ 97845 w 1828472"/>
              <a:gd name="connsiteY16" fmla="*/ 312002 h 1207958"/>
              <a:gd name="connsiteX17" fmla="*/ 103960 w 1828472"/>
              <a:gd name="connsiteY17" fmla="*/ 327089 h 1207958"/>
              <a:gd name="connsiteX18" fmla="*/ 110075 w 1828472"/>
              <a:gd name="connsiteY18" fmla="*/ 341779 h 1207958"/>
              <a:gd name="connsiteX19" fmla="*/ 116191 w 1828472"/>
              <a:gd name="connsiteY19" fmla="*/ 356087 h 1207958"/>
              <a:gd name="connsiteX20" fmla="*/ 122305 w 1828472"/>
              <a:gd name="connsiteY20" fmla="*/ 370030 h 1207958"/>
              <a:gd name="connsiteX21" fmla="*/ 128421 w 1828472"/>
              <a:gd name="connsiteY21" fmla="*/ 383618 h 1207958"/>
              <a:gd name="connsiteX22" fmla="*/ 134536 w 1828472"/>
              <a:gd name="connsiteY22" fmla="*/ 396868 h 1207958"/>
              <a:gd name="connsiteX23" fmla="*/ 140652 w 1828472"/>
              <a:gd name="connsiteY23" fmla="*/ 409790 h 1207958"/>
              <a:gd name="connsiteX24" fmla="*/ 146767 w 1828472"/>
              <a:gd name="connsiteY24" fmla="*/ 422397 h 1207958"/>
              <a:gd name="connsiteX25" fmla="*/ 152882 w 1828472"/>
              <a:gd name="connsiteY25" fmla="*/ 434701 h 1207958"/>
              <a:gd name="connsiteX26" fmla="*/ 158998 w 1828472"/>
              <a:gd name="connsiteY26" fmla="*/ 446711 h 1207958"/>
              <a:gd name="connsiteX27" fmla="*/ 165112 w 1828472"/>
              <a:gd name="connsiteY27" fmla="*/ 458440 h 1207958"/>
              <a:gd name="connsiteX28" fmla="*/ 171228 w 1828472"/>
              <a:gd name="connsiteY28" fmla="*/ 469895 h 1207958"/>
              <a:gd name="connsiteX29" fmla="*/ 177343 w 1828472"/>
              <a:gd name="connsiteY29" fmla="*/ 481086 h 1207958"/>
              <a:gd name="connsiteX30" fmla="*/ 183458 w 1828472"/>
              <a:gd name="connsiteY30" fmla="*/ 492024 h 1207958"/>
              <a:gd name="connsiteX31" fmla="*/ 189574 w 1828472"/>
              <a:gd name="connsiteY31" fmla="*/ 502715 h 1207958"/>
              <a:gd name="connsiteX32" fmla="*/ 195689 w 1828472"/>
              <a:gd name="connsiteY32" fmla="*/ 513169 h 1207958"/>
              <a:gd name="connsiteX33" fmla="*/ 201805 w 1828472"/>
              <a:gd name="connsiteY33" fmla="*/ 523393 h 1207958"/>
              <a:gd name="connsiteX34" fmla="*/ 207920 w 1828472"/>
              <a:gd name="connsiteY34" fmla="*/ 533395 h 1207958"/>
              <a:gd name="connsiteX35" fmla="*/ 214034 w 1828472"/>
              <a:gd name="connsiteY35" fmla="*/ 543181 h 1207958"/>
              <a:gd name="connsiteX36" fmla="*/ 220150 w 1828472"/>
              <a:gd name="connsiteY36" fmla="*/ 552759 h 1207958"/>
              <a:gd name="connsiteX37" fmla="*/ 226265 w 1828472"/>
              <a:gd name="connsiteY37" fmla="*/ 562136 h 1207958"/>
              <a:gd name="connsiteX38" fmla="*/ 232381 w 1828472"/>
              <a:gd name="connsiteY38" fmla="*/ 571316 h 1207958"/>
              <a:gd name="connsiteX39" fmla="*/ 238496 w 1828472"/>
              <a:gd name="connsiteY39" fmla="*/ 580308 h 1207958"/>
              <a:gd name="connsiteX40" fmla="*/ 244612 w 1828472"/>
              <a:gd name="connsiteY40" fmla="*/ 589115 h 1207958"/>
              <a:gd name="connsiteX41" fmla="*/ 250727 w 1828472"/>
              <a:gd name="connsiteY41" fmla="*/ 597744 h 1207958"/>
              <a:gd name="connsiteX42" fmla="*/ 256841 w 1828472"/>
              <a:gd name="connsiteY42" fmla="*/ 606202 h 1207958"/>
              <a:gd name="connsiteX43" fmla="*/ 262957 w 1828472"/>
              <a:gd name="connsiteY43" fmla="*/ 614491 h 1207958"/>
              <a:gd name="connsiteX44" fmla="*/ 269072 w 1828472"/>
              <a:gd name="connsiteY44" fmla="*/ 622617 h 1207958"/>
              <a:gd name="connsiteX45" fmla="*/ 275188 w 1828472"/>
              <a:gd name="connsiteY45" fmla="*/ 630586 h 1207958"/>
              <a:gd name="connsiteX46" fmla="*/ 281303 w 1828472"/>
              <a:gd name="connsiteY46" fmla="*/ 638401 h 1207958"/>
              <a:gd name="connsiteX47" fmla="*/ 287418 w 1828472"/>
              <a:gd name="connsiteY47" fmla="*/ 646067 h 1207958"/>
              <a:gd name="connsiteX48" fmla="*/ 293534 w 1828472"/>
              <a:gd name="connsiteY48" fmla="*/ 653589 h 1207958"/>
              <a:gd name="connsiteX49" fmla="*/ 299649 w 1828472"/>
              <a:gd name="connsiteY49" fmla="*/ 660969 h 1207958"/>
              <a:gd name="connsiteX50" fmla="*/ 305764 w 1828472"/>
              <a:gd name="connsiteY50" fmla="*/ 668213 h 1207958"/>
              <a:gd name="connsiteX51" fmla="*/ 311879 w 1828472"/>
              <a:gd name="connsiteY51" fmla="*/ 675324 h 1207958"/>
              <a:gd name="connsiteX52" fmla="*/ 317994 w 1828472"/>
              <a:gd name="connsiteY52" fmla="*/ 682305 h 1207958"/>
              <a:gd name="connsiteX53" fmla="*/ 324110 w 1828472"/>
              <a:gd name="connsiteY53" fmla="*/ 689160 h 1207958"/>
              <a:gd name="connsiteX54" fmla="*/ 330225 w 1828472"/>
              <a:gd name="connsiteY54" fmla="*/ 695893 h 1207958"/>
              <a:gd name="connsiteX55" fmla="*/ 336341 w 1828472"/>
              <a:gd name="connsiteY55" fmla="*/ 702506 h 1207958"/>
              <a:gd name="connsiteX56" fmla="*/ 342456 w 1828472"/>
              <a:gd name="connsiteY56" fmla="*/ 709004 h 1207958"/>
              <a:gd name="connsiteX57" fmla="*/ 348572 w 1828472"/>
              <a:gd name="connsiteY57" fmla="*/ 715388 h 1207958"/>
              <a:gd name="connsiteX58" fmla="*/ 354686 w 1828472"/>
              <a:gd name="connsiteY58" fmla="*/ 721661 h 1207958"/>
              <a:gd name="connsiteX59" fmla="*/ 360801 w 1828472"/>
              <a:gd name="connsiteY59" fmla="*/ 727828 h 1207958"/>
              <a:gd name="connsiteX60" fmla="*/ 366917 w 1828472"/>
              <a:gd name="connsiteY60" fmla="*/ 733890 h 1207958"/>
              <a:gd name="connsiteX61" fmla="*/ 373032 w 1828472"/>
              <a:gd name="connsiteY61" fmla="*/ 739850 h 1207958"/>
              <a:gd name="connsiteX62" fmla="*/ 379148 w 1828472"/>
              <a:gd name="connsiteY62" fmla="*/ 745710 h 1207958"/>
              <a:gd name="connsiteX63" fmla="*/ 385263 w 1828472"/>
              <a:gd name="connsiteY63" fmla="*/ 751473 h 1207958"/>
              <a:gd name="connsiteX64" fmla="*/ 391378 w 1828472"/>
              <a:gd name="connsiteY64" fmla="*/ 757142 h 1207958"/>
              <a:gd name="connsiteX65" fmla="*/ 397494 w 1828472"/>
              <a:gd name="connsiteY65" fmla="*/ 762718 h 1207958"/>
              <a:gd name="connsiteX66" fmla="*/ 403608 w 1828472"/>
              <a:gd name="connsiteY66" fmla="*/ 768204 h 1207958"/>
              <a:gd name="connsiteX67" fmla="*/ 409724 w 1828472"/>
              <a:gd name="connsiteY67" fmla="*/ 773603 h 1207958"/>
              <a:gd name="connsiteX68" fmla="*/ 415839 w 1828472"/>
              <a:gd name="connsiteY68" fmla="*/ 778916 h 1207958"/>
              <a:gd name="connsiteX69" fmla="*/ 421955 w 1828472"/>
              <a:gd name="connsiteY69" fmla="*/ 784144 h 1207958"/>
              <a:gd name="connsiteX70" fmla="*/ 428070 w 1828472"/>
              <a:gd name="connsiteY70" fmla="*/ 789291 h 1207958"/>
              <a:gd name="connsiteX71" fmla="*/ 434185 w 1828472"/>
              <a:gd name="connsiteY71" fmla="*/ 794359 h 1207958"/>
              <a:gd name="connsiteX72" fmla="*/ 440301 w 1828472"/>
              <a:gd name="connsiteY72" fmla="*/ 799348 h 1207958"/>
              <a:gd name="connsiteX73" fmla="*/ 446415 w 1828472"/>
              <a:gd name="connsiteY73" fmla="*/ 804261 h 1207958"/>
              <a:gd name="connsiteX74" fmla="*/ 452531 w 1828472"/>
              <a:gd name="connsiteY74" fmla="*/ 809098 h 1207958"/>
              <a:gd name="connsiteX75" fmla="*/ 458646 w 1828472"/>
              <a:gd name="connsiteY75" fmla="*/ 813864 h 1207958"/>
              <a:gd name="connsiteX76" fmla="*/ 464761 w 1828472"/>
              <a:gd name="connsiteY76" fmla="*/ 818558 h 1207958"/>
              <a:gd name="connsiteX77" fmla="*/ 470877 w 1828472"/>
              <a:gd name="connsiteY77" fmla="*/ 823182 h 1207958"/>
              <a:gd name="connsiteX78" fmla="*/ 476992 w 1828472"/>
              <a:gd name="connsiteY78" fmla="*/ 827738 h 1207958"/>
              <a:gd name="connsiteX79" fmla="*/ 483108 w 1828472"/>
              <a:gd name="connsiteY79" fmla="*/ 832228 h 1207958"/>
              <a:gd name="connsiteX80" fmla="*/ 489223 w 1828472"/>
              <a:gd name="connsiteY80" fmla="*/ 836652 h 1207958"/>
              <a:gd name="connsiteX81" fmla="*/ 495337 w 1828472"/>
              <a:gd name="connsiteY81" fmla="*/ 841012 h 1207958"/>
              <a:gd name="connsiteX82" fmla="*/ 501453 w 1828472"/>
              <a:gd name="connsiteY82" fmla="*/ 845311 h 1207958"/>
              <a:gd name="connsiteX83" fmla="*/ 507568 w 1828472"/>
              <a:gd name="connsiteY83" fmla="*/ 849549 h 1207958"/>
              <a:gd name="connsiteX84" fmla="*/ 513684 w 1828472"/>
              <a:gd name="connsiteY84" fmla="*/ 853725 h 1207958"/>
              <a:gd name="connsiteX85" fmla="*/ 519799 w 1828472"/>
              <a:gd name="connsiteY85" fmla="*/ 857845 h 1207958"/>
              <a:gd name="connsiteX86" fmla="*/ 525915 w 1828472"/>
              <a:gd name="connsiteY86" fmla="*/ 861906 h 1207958"/>
              <a:gd name="connsiteX87" fmla="*/ 532030 w 1828472"/>
              <a:gd name="connsiteY87" fmla="*/ 865912 h 1207958"/>
              <a:gd name="connsiteX88" fmla="*/ 538144 w 1828472"/>
              <a:gd name="connsiteY88" fmla="*/ 869862 h 1207958"/>
              <a:gd name="connsiteX89" fmla="*/ 544260 w 1828472"/>
              <a:gd name="connsiteY89" fmla="*/ 873759 h 1207958"/>
              <a:gd name="connsiteX90" fmla="*/ 550375 w 1828472"/>
              <a:gd name="connsiteY90" fmla="*/ 877602 h 1207958"/>
              <a:gd name="connsiteX91" fmla="*/ 556491 w 1828472"/>
              <a:gd name="connsiteY91" fmla="*/ 881394 h 1207958"/>
              <a:gd name="connsiteX92" fmla="*/ 562606 w 1828472"/>
              <a:gd name="connsiteY92" fmla="*/ 885134 h 1207958"/>
              <a:gd name="connsiteX93" fmla="*/ 568721 w 1828472"/>
              <a:gd name="connsiteY93" fmla="*/ 888826 h 1207958"/>
              <a:gd name="connsiteX94" fmla="*/ 574837 w 1828472"/>
              <a:gd name="connsiteY94" fmla="*/ 892469 h 1207958"/>
              <a:gd name="connsiteX95" fmla="*/ 580955 w 1828472"/>
              <a:gd name="connsiteY95" fmla="*/ 896065 h 1207958"/>
              <a:gd name="connsiteX96" fmla="*/ 587066 w 1828472"/>
              <a:gd name="connsiteY96" fmla="*/ 899612 h 1207958"/>
              <a:gd name="connsiteX97" fmla="*/ 593187 w 1828472"/>
              <a:gd name="connsiteY97" fmla="*/ 903120 h 1207958"/>
              <a:gd name="connsiteX98" fmla="*/ 599298 w 1828472"/>
              <a:gd name="connsiteY98" fmla="*/ 906581 h 1207958"/>
              <a:gd name="connsiteX99" fmla="*/ 605409 w 1828472"/>
              <a:gd name="connsiteY99" fmla="*/ 909993 h 1207958"/>
              <a:gd name="connsiteX100" fmla="*/ 611530 w 1828472"/>
              <a:gd name="connsiteY100" fmla="*/ 913357 h 1207958"/>
              <a:gd name="connsiteX101" fmla="*/ 617641 w 1828472"/>
              <a:gd name="connsiteY101" fmla="*/ 916692 h 1207958"/>
              <a:gd name="connsiteX102" fmla="*/ 623762 w 1828472"/>
              <a:gd name="connsiteY102" fmla="*/ 919979 h 1207958"/>
              <a:gd name="connsiteX103" fmla="*/ 629873 w 1828472"/>
              <a:gd name="connsiteY103" fmla="*/ 923217 h 1207958"/>
              <a:gd name="connsiteX104" fmla="*/ 635993 w 1828472"/>
              <a:gd name="connsiteY104" fmla="*/ 926427 h 1207958"/>
              <a:gd name="connsiteX105" fmla="*/ 642104 w 1828472"/>
              <a:gd name="connsiteY105" fmla="*/ 929589 h 1207958"/>
              <a:gd name="connsiteX106" fmla="*/ 648215 w 1828472"/>
              <a:gd name="connsiteY106" fmla="*/ 932721 h 1207958"/>
              <a:gd name="connsiteX107" fmla="*/ 654336 w 1828472"/>
              <a:gd name="connsiteY107" fmla="*/ 935806 h 1207958"/>
              <a:gd name="connsiteX108" fmla="*/ 660447 w 1828472"/>
              <a:gd name="connsiteY108" fmla="*/ 938861 h 1207958"/>
              <a:gd name="connsiteX109" fmla="*/ 666568 w 1828472"/>
              <a:gd name="connsiteY109" fmla="*/ 941878 h 1207958"/>
              <a:gd name="connsiteX110" fmla="*/ 672679 w 1828472"/>
              <a:gd name="connsiteY110" fmla="*/ 944857 h 1207958"/>
              <a:gd name="connsiteX111" fmla="*/ 678799 w 1828472"/>
              <a:gd name="connsiteY111" fmla="*/ 947796 h 1207958"/>
              <a:gd name="connsiteX112" fmla="*/ 684910 w 1828472"/>
              <a:gd name="connsiteY112" fmla="*/ 950707 h 1207958"/>
              <a:gd name="connsiteX113" fmla="*/ 691031 w 1828472"/>
              <a:gd name="connsiteY113" fmla="*/ 953580 h 1207958"/>
              <a:gd name="connsiteX114" fmla="*/ 697142 w 1828472"/>
              <a:gd name="connsiteY114" fmla="*/ 956423 h 1207958"/>
              <a:gd name="connsiteX115" fmla="*/ 703253 w 1828472"/>
              <a:gd name="connsiteY115" fmla="*/ 959238 h 1207958"/>
              <a:gd name="connsiteX116" fmla="*/ 709374 w 1828472"/>
              <a:gd name="connsiteY116" fmla="*/ 962014 h 1207958"/>
              <a:gd name="connsiteX117" fmla="*/ 715485 w 1828472"/>
              <a:gd name="connsiteY117" fmla="*/ 964751 h 1207958"/>
              <a:gd name="connsiteX118" fmla="*/ 721605 w 1828472"/>
              <a:gd name="connsiteY118" fmla="*/ 967469 h 1207958"/>
              <a:gd name="connsiteX119" fmla="*/ 727716 w 1828472"/>
              <a:gd name="connsiteY119" fmla="*/ 970149 h 1207958"/>
              <a:gd name="connsiteX120" fmla="*/ 733837 w 1828472"/>
              <a:gd name="connsiteY120" fmla="*/ 972809 h 1207958"/>
              <a:gd name="connsiteX121" fmla="*/ 739948 w 1828472"/>
              <a:gd name="connsiteY121" fmla="*/ 975431 h 1207958"/>
              <a:gd name="connsiteX122" fmla="*/ 746069 w 1828472"/>
              <a:gd name="connsiteY122" fmla="*/ 978024 h 1207958"/>
              <a:gd name="connsiteX123" fmla="*/ 752180 w 1828472"/>
              <a:gd name="connsiteY123" fmla="*/ 980588 h 1207958"/>
              <a:gd name="connsiteX124" fmla="*/ 758291 w 1828472"/>
              <a:gd name="connsiteY124" fmla="*/ 983123 h 1207958"/>
              <a:gd name="connsiteX125" fmla="*/ 764412 w 1828472"/>
              <a:gd name="connsiteY125" fmla="*/ 985629 h 1207958"/>
              <a:gd name="connsiteX126" fmla="*/ 770523 w 1828472"/>
              <a:gd name="connsiteY126" fmla="*/ 988116 h 1207958"/>
              <a:gd name="connsiteX127" fmla="*/ 776643 w 1828472"/>
              <a:gd name="connsiteY127" fmla="*/ 990564 h 1207958"/>
              <a:gd name="connsiteX128" fmla="*/ 782754 w 1828472"/>
              <a:gd name="connsiteY128" fmla="*/ 992993 h 1207958"/>
              <a:gd name="connsiteX129" fmla="*/ 788875 w 1828472"/>
              <a:gd name="connsiteY129" fmla="*/ 995403 h 1207958"/>
              <a:gd name="connsiteX130" fmla="*/ 794986 w 1828472"/>
              <a:gd name="connsiteY130" fmla="*/ 997774 h 1207958"/>
              <a:gd name="connsiteX131" fmla="*/ 801107 w 1828472"/>
              <a:gd name="connsiteY131" fmla="*/ 1000126 h 1207958"/>
              <a:gd name="connsiteX132" fmla="*/ 807218 w 1828472"/>
              <a:gd name="connsiteY132" fmla="*/ 1002458 h 1207958"/>
              <a:gd name="connsiteX133" fmla="*/ 813329 w 1828472"/>
              <a:gd name="connsiteY133" fmla="*/ 1004752 h 1207958"/>
              <a:gd name="connsiteX134" fmla="*/ 819449 w 1828472"/>
              <a:gd name="connsiteY134" fmla="*/ 1007037 h 1207958"/>
              <a:gd name="connsiteX135" fmla="*/ 825560 w 1828472"/>
              <a:gd name="connsiteY135" fmla="*/ 1009292 h 1207958"/>
              <a:gd name="connsiteX136" fmla="*/ 831681 w 1828472"/>
              <a:gd name="connsiteY136" fmla="*/ 1011519 h 1207958"/>
              <a:gd name="connsiteX137" fmla="*/ 837792 w 1828472"/>
              <a:gd name="connsiteY137" fmla="*/ 1013726 h 1207958"/>
              <a:gd name="connsiteX138" fmla="*/ 843913 w 1828472"/>
              <a:gd name="connsiteY138" fmla="*/ 1015914 h 1207958"/>
              <a:gd name="connsiteX139" fmla="*/ 850024 w 1828472"/>
              <a:gd name="connsiteY139" fmla="*/ 1018083 h 1207958"/>
              <a:gd name="connsiteX140" fmla="*/ 856135 w 1828472"/>
              <a:gd name="connsiteY140" fmla="*/ 1020223 h 1207958"/>
              <a:gd name="connsiteX141" fmla="*/ 862256 w 1828472"/>
              <a:gd name="connsiteY141" fmla="*/ 1022343 h 1207958"/>
              <a:gd name="connsiteX142" fmla="*/ 868367 w 1828472"/>
              <a:gd name="connsiteY142" fmla="*/ 1024435 h 1207958"/>
              <a:gd name="connsiteX143" fmla="*/ 874487 w 1828472"/>
              <a:gd name="connsiteY143" fmla="*/ 1026517 h 1207958"/>
              <a:gd name="connsiteX144" fmla="*/ 880598 w 1828472"/>
              <a:gd name="connsiteY144" fmla="*/ 1028570 h 1207958"/>
              <a:gd name="connsiteX145" fmla="*/ 886719 w 1828472"/>
              <a:gd name="connsiteY145" fmla="*/ 1030613 h 1207958"/>
              <a:gd name="connsiteX146" fmla="*/ 892830 w 1828472"/>
              <a:gd name="connsiteY146" fmla="*/ 1032628 h 1207958"/>
              <a:gd name="connsiteX147" fmla="*/ 898951 w 1828472"/>
              <a:gd name="connsiteY147" fmla="*/ 1034623 h 1207958"/>
              <a:gd name="connsiteX148" fmla="*/ 905062 w 1828472"/>
              <a:gd name="connsiteY148" fmla="*/ 1036609 h 1207958"/>
              <a:gd name="connsiteX149" fmla="*/ 911173 w 1828472"/>
              <a:gd name="connsiteY149" fmla="*/ 1038565 h 1207958"/>
              <a:gd name="connsiteX150" fmla="*/ 917293 w 1828472"/>
              <a:gd name="connsiteY150" fmla="*/ 1040503 h 1207958"/>
              <a:gd name="connsiteX151" fmla="*/ 923404 w 1828472"/>
              <a:gd name="connsiteY151" fmla="*/ 1042421 h 1207958"/>
              <a:gd name="connsiteX152" fmla="*/ 929525 w 1828472"/>
              <a:gd name="connsiteY152" fmla="*/ 1044329 h 1207958"/>
              <a:gd name="connsiteX153" fmla="*/ 935636 w 1828472"/>
              <a:gd name="connsiteY153" fmla="*/ 1046209 h 1207958"/>
              <a:gd name="connsiteX154" fmla="*/ 941757 w 1828472"/>
              <a:gd name="connsiteY154" fmla="*/ 1048079 h 1207958"/>
              <a:gd name="connsiteX155" fmla="*/ 947868 w 1828472"/>
              <a:gd name="connsiteY155" fmla="*/ 1049930 h 1207958"/>
              <a:gd name="connsiteX156" fmla="*/ 953988 w 1828472"/>
              <a:gd name="connsiteY156" fmla="*/ 1051761 h 1207958"/>
              <a:gd name="connsiteX157" fmla="*/ 960099 w 1828472"/>
              <a:gd name="connsiteY157" fmla="*/ 1053573 h 1207958"/>
              <a:gd name="connsiteX158" fmla="*/ 966210 w 1828472"/>
              <a:gd name="connsiteY158" fmla="*/ 1055376 h 1207958"/>
              <a:gd name="connsiteX159" fmla="*/ 972331 w 1828472"/>
              <a:gd name="connsiteY159" fmla="*/ 1057159 h 1207958"/>
              <a:gd name="connsiteX160" fmla="*/ 978442 w 1828472"/>
              <a:gd name="connsiteY160" fmla="*/ 1058923 h 1207958"/>
              <a:gd name="connsiteX161" fmla="*/ 984563 w 1828472"/>
              <a:gd name="connsiteY161" fmla="*/ 1060667 h 1207958"/>
              <a:gd name="connsiteX162" fmla="*/ 990674 w 1828472"/>
              <a:gd name="connsiteY162" fmla="*/ 1062402 h 1207958"/>
              <a:gd name="connsiteX163" fmla="*/ 996795 w 1828472"/>
              <a:gd name="connsiteY163" fmla="*/ 1064118 h 1207958"/>
              <a:gd name="connsiteX164" fmla="*/ 1002906 w 1828472"/>
              <a:gd name="connsiteY164" fmla="*/ 1065824 h 1207958"/>
              <a:gd name="connsiteX165" fmla="*/ 1009026 w 1828472"/>
              <a:gd name="connsiteY165" fmla="*/ 1067511 h 1207958"/>
              <a:gd name="connsiteX166" fmla="*/ 1015137 w 1828472"/>
              <a:gd name="connsiteY166" fmla="*/ 1069178 h 1207958"/>
              <a:gd name="connsiteX167" fmla="*/ 1021248 w 1828472"/>
              <a:gd name="connsiteY167" fmla="*/ 1070836 h 1207958"/>
              <a:gd name="connsiteX168" fmla="*/ 1027369 w 1828472"/>
              <a:gd name="connsiteY168" fmla="*/ 1072485 h 1207958"/>
              <a:gd name="connsiteX169" fmla="*/ 1033480 w 1828472"/>
              <a:gd name="connsiteY169" fmla="*/ 1074104 h 1207958"/>
              <a:gd name="connsiteX170" fmla="*/ 1039601 w 1828472"/>
              <a:gd name="connsiteY170" fmla="*/ 1075723 h 1207958"/>
              <a:gd name="connsiteX171" fmla="*/ 1045712 w 1828472"/>
              <a:gd name="connsiteY171" fmla="*/ 1077323 h 1207958"/>
              <a:gd name="connsiteX172" fmla="*/ 1051832 w 1828472"/>
              <a:gd name="connsiteY172" fmla="*/ 1078904 h 1207958"/>
              <a:gd name="connsiteX173" fmla="*/ 1057943 w 1828472"/>
              <a:gd name="connsiteY173" fmla="*/ 1080475 h 1207958"/>
              <a:gd name="connsiteX174" fmla="*/ 1064054 w 1828472"/>
              <a:gd name="connsiteY174" fmla="*/ 1082037 h 1207958"/>
              <a:gd name="connsiteX175" fmla="*/ 1070175 w 1828472"/>
              <a:gd name="connsiteY175" fmla="*/ 1083579 h 1207958"/>
              <a:gd name="connsiteX176" fmla="*/ 1076286 w 1828472"/>
              <a:gd name="connsiteY176" fmla="*/ 1085111 h 1207958"/>
              <a:gd name="connsiteX177" fmla="*/ 1082407 w 1828472"/>
              <a:gd name="connsiteY177" fmla="*/ 1086634 h 1207958"/>
              <a:gd name="connsiteX178" fmla="*/ 1088518 w 1828472"/>
              <a:gd name="connsiteY178" fmla="*/ 1088138 h 1207958"/>
              <a:gd name="connsiteX179" fmla="*/ 1094638 w 1828472"/>
              <a:gd name="connsiteY179" fmla="*/ 1089632 h 1207958"/>
              <a:gd name="connsiteX180" fmla="*/ 1100749 w 1828472"/>
              <a:gd name="connsiteY180" fmla="*/ 1091107 h 1207958"/>
              <a:gd name="connsiteX181" fmla="*/ 1106870 w 1828472"/>
              <a:gd name="connsiteY181" fmla="*/ 1092572 h 1207958"/>
              <a:gd name="connsiteX182" fmla="*/ 1112981 w 1828472"/>
              <a:gd name="connsiteY182" fmla="*/ 1094027 h 1207958"/>
              <a:gd name="connsiteX183" fmla="*/ 1119092 w 1828472"/>
              <a:gd name="connsiteY183" fmla="*/ 1095473 h 1207958"/>
              <a:gd name="connsiteX184" fmla="*/ 1125213 w 1828472"/>
              <a:gd name="connsiteY184" fmla="*/ 1096909 h 1207958"/>
              <a:gd name="connsiteX185" fmla="*/ 1131324 w 1828472"/>
              <a:gd name="connsiteY185" fmla="*/ 1098326 h 1207958"/>
              <a:gd name="connsiteX186" fmla="*/ 1137445 w 1828472"/>
              <a:gd name="connsiteY186" fmla="*/ 1099734 h 1207958"/>
              <a:gd name="connsiteX187" fmla="*/ 1143556 w 1828472"/>
              <a:gd name="connsiteY187" fmla="*/ 1101131 h 1207958"/>
              <a:gd name="connsiteX188" fmla="*/ 1149676 w 1828472"/>
              <a:gd name="connsiteY188" fmla="*/ 1102519 h 1207958"/>
              <a:gd name="connsiteX189" fmla="*/ 1155787 w 1828472"/>
              <a:gd name="connsiteY189" fmla="*/ 1103888 h 1207958"/>
              <a:gd name="connsiteX190" fmla="*/ 1161908 w 1828472"/>
              <a:gd name="connsiteY190" fmla="*/ 1105247 h 1207958"/>
              <a:gd name="connsiteX191" fmla="*/ 1168019 w 1828472"/>
              <a:gd name="connsiteY191" fmla="*/ 1106606 h 1207958"/>
              <a:gd name="connsiteX192" fmla="*/ 1174130 w 1828472"/>
              <a:gd name="connsiteY192" fmla="*/ 1107946 h 1207958"/>
              <a:gd name="connsiteX193" fmla="*/ 1180251 w 1828472"/>
              <a:gd name="connsiteY193" fmla="*/ 1109276 h 1207958"/>
              <a:gd name="connsiteX194" fmla="*/ 1186362 w 1828472"/>
              <a:gd name="connsiteY194" fmla="*/ 1110597 h 1207958"/>
              <a:gd name="connsiteX195" fmla="*/ 1192482 w 1828472"/>
              <a:gd name="connsiteY195" fmla="*/ 1111898 h 1207958"/>
              <a:gd name="connsiteX196" fmla="*/ 1198593 w 1828472"/>
              <a:gd name="connsiteY196" fmla="*/ 1113199 h 1207958"/>
              <a:gd name="connsiteX197" fmla="*/ 1204714 w 1828472"/>
              <a:gd name="connsiteY197" fmla="*/ 1114491 h 1207958"/>
              <a:gd name="connsiteX198" fmla="*/ 1210825 w 1828472"/>
              <a:gd name="connsiteY198" fmla="*/ 1115773 h 1207958"/>
              <a:gd name="connsiteX199" fmla="*/ 1216946 w 1828472"/>
              <a:gd name="connsiteY199" fmla="*/ 1117035 h 1207958"/>
              <a:gd name="connsiteX200" fmla="*/ 1223057 w 1828472"/>
              <a:gd name="connsiteY200" fmla="*/ 1118298 h 1207958"/>
              <a:gd name="connsiteX201" fmla="*/ 1229168 w 1828472"/>
              <a:gd name="connsiteY201" fmla="*/ 1119541 h 1207958"/>
              <a:gd name="connsiteX202" fmla="*/ 1235288 w 1828472"/>
              <a:gd name="connsiteY202" fmla="*/ 1120785 h 1207958"/>
              <a:gd name="connsiteX203" fmla="*/ 1241400 w 1828472"/>
              <a:gd name="connsiteY203" fmla="*/ 1122019 h 1207958"/>
              <a:gd name="connsiteX204" fmla="*/ 1247520 w 1828472"/>
              <a:gd name="connsiteY204" fmla="*/ 1123233 h 1207958"/>
              <a:gd name="connsiteX205" fmla="*/ 1253631 w 1828472"/>
              <a:gd name="connsiteY205" fmla="*/ 1124448 h 1207958"/>
              <a:gd name="connsiteX206" fmla="*/ 1259752 w 1828472"/>
              <a:gd name="connsiteY206" fmla="*/ 1125652 h 1207958"/>
              <a:gd name="connsiteX207" fmla="*/ 1265863 w 1828472"/>
              <a:gd name="connsiteY207" fmla="*/ 1126838 h 1207958"/>
              <a:gd name="connsiteX208" fmla="*/ 1271974 w 1828472"/>
              <a:gd name="connsiteY208" fmla="*/ 1128024 h 1207958"/>
              <a:gd name="connsiteX209" fmla="*/ 1278095 w 1828472"/>
              <a:gd name="connsiteY209" fmla="*/ 1129199 h 1207958"/>
              <a:gd name="connsiteX210" fmla="*/ 1284206 w 1828472"/>
              <a:gd name="connsiteY210" fmla="*/ 1130366 h 1207958"/>
              <a:gd name="connsiteX211" fmla="*/ 1290326 w 1828472"/>
              <a:gd name="connsiteY211" fmla="*/ 1131522 h 1207958"/>
              <a:gd name="connsiteX212" fmla="*/ 1296437 w 1828472"/>
              <a:gd name="connsiteY212" fmla="*/ 1132669 h 1207958"/>
              <a:gd name="connsiteX213" fmla="*/ 1302558 w 1828472"/>
              <a:gd name="connsiteY213" fmla="*/ 1133816 h 1207958"/>
              <a:gd name="connsiteX214" fmla="*/ 1308669 w 1828472"/>
              <a:gd name="connsiteY214" fmla="*/ 1134944 h 1207958"/>
              <a:gd name="connsiteX215" fmla="*/ 1314790 w 1828472"/>
              <a:gd name="connsiteY215" fmla="*/ 1136072 h 1207958"/>
              <a:gd name="connsiteX216" fmla="*/ 1320901 w 1828472"/>
              <a:gd name="connsiteY216" fmla="*/ 1137180 h 1207958"/>
              <a:gd name="connsiteX217" fmla="*/ 1327012 w 1828472"/>
              <a:gd name="connsiteY217" fmla="*/ 1138289 h 1207958"/>
              <a:gd name="connsiteX218" fmla="*/ 1333132 w 1828472"/>
              <a:gd name="connsiteY218" fmla="*/ 1139388 h 1207958"/>
              <a:gd name="connsiteX219" fmla="*/ 1339244 w 1828472"/>
              <a:gd name="connsiteY219" fmla="*/ 1140487 h 1207958"/>
              <a:gd name="connsiteX220" fmla="*/ 1345364 w 1828472"/>
              <a:gd name="connsiteY220" fmla="*/ 1141566 h 1207958"/>
              <a:gd name="connsiteX221" fmla="*/ 1351475 w 1828472"/>
              <a:gd name="connsiteY221" fmla="*/ 1142646 h 1207958"/>
              <a:gd name="connsiteX222" fmla="*/ 1357596 w 1828472"/>
              <a:gd name="connsiteY222" fmla="*/ 1143706 h 1207958"/>
              <a:gd name="connsiteX223" fmla="*/ 1363707 w 1828472"/>
              <a:gd name="connsiteY223" fmla="*/ 1144766 h 1207958"/>
              <a:gd name="connsiteX224" fmla="*/ 1369828 w 1828472"/>
              <a:gd name="connsiteY224" fmla="*/ 1145826 h 1207958"/>
              <a:gd name="connsiteX225" fmla="*/ 1375939 w 1828472"/>
              <a:gd name="connsiteY225" fmla="*/ 1146868 h 1207958"/>
              <a:gd name="connsiteX226" fmla="*/ 1382050 w 1828472"/>
              <a:gd name="connsiteY226" fmla="*/ 1147908 h 1207958"/>
              <a:gd name="connsiteX227" fmla="*/ 1388170 w 1828472"/>
              <a:gd name="connsiteY227" fmla="*/ 1148940 h 1207958"/>
              <a:gd name="connsiteX228" fmla="*/ 1394281 w 1828472"/>
              <a:gd name="connsiteY228" fmla="*/ 1149962 h 1207958"/>
              <a:gd name="connsiteX229" fmla="*/ 1400402 w 1828472"/>
              <a:gd name="connsiteY229" fmla="*/ 1150974 h 1207958"/>
              <a:gd name="connsiteX230" fmla="*/ 1406513 w 1828472"/>
              <a:gd name="connsiteY230" fmla="*/ 1151986 h 1207958"/>
              <a:gd name="connsiteX231" fmla="*/ 1412634 w 1828472"/>
              <a:gd name="connsiteY231" fmla="*/ 1152988 h 1207958"/>
              <a:gd name="connsiteX232" fmla="*/ 1418745 w 1828472"/>
              <a:gd name="connsiteY232" fmla="*/ 1153981 h 1207958"/>
              <a:gd name="connsiteX233" fmla="*/ 1424865 w 1828472"/>
              <a:gd name="connsiteY233" fmla="*/ 1154974 h 1207958"/>
              <a:gd name="connsiteX234" fmla="*/ 1430976 w 1828472"/>
              <a:gd name="connsiteY234" fmla="*/ 1155957 h 1207958"/>
              <a:gd name="connsiteX235" fmla="*/ 1437087 w 1828472"/>
              <a:gd name="connsiteY235" fmla="*/ 1156930 h 1207958"/>
              <a:gd name="connsiteX236" fmla="*/ 1443208 w 1828472"/>
              <a:gd name="connsiteY236" fmla="*/ 1157904 h 1207958"/>
              <a:gd name="connsiteX237" fmla="*/ 1449319 w 1828472"/>
              <a:gd name="connsiteY237" fmla="*/ 1158858 h 1207958"/>
              <a:gd name="connsiteX238" fmla="*/ 1455440 w 1828472"/>
              <a:gd name="connsiteY238" fmla="*/ 1159812 h 1207958"/>
              <a:gd name="connsiteX239" fmla="*/ 1461551 w 1828472"/>
              <a:gd name="connsiteY239" fmla="*/ 1160767 h 1207958"/>
              <a:gd name="connsiteX240" fmla="*/ 1467671 w 1828472"/>
              <a:gd name="connsiteY240" fmla="*/ 1161711 h 1207958"/>
              <a:gd name="connsiteX241" fmla="*/ 1473782 w 1828472"/>
              <a:gd name="connsiteY241" fmla="*/ 1162646 h 1207958"/>
              <a:gd name="connsiteX242" fmla="*/ 1479893 w 1828472"/>
              <a:gd name="connsiteY242" fmla="*/ 1163572 h 1207958"/>
              <a:gd name="connsiteX243" fmla="*/ 1486014 w 1828472"/>
              <a:gd name="connsiteY243" fmla="*/ 1164497 h 1207958"/>
              <a:gd name="connsiteX244" fmla="*/ 1492125 w 1828472"/>
              <a:gd name="connsiteY244" fmla="*/ 1165413 h 1207958"/>
              <a:gd name="connsiteX245" fmla="*/ 1498246 w 1828472"/>
              <a:gd name="connsiteY245" fmla="*/ 1166328 h 1207958"/>
              <a:gd name="connsiteX246" fmla="*/ 1504357 w 1828472"/>
              <a:gd name="connsiteY246" fmla="*/ 1167234 h 1207958"/>
              <a:gd name="connsiteX247" fmla="*/ 1510478 w 1828472"/>
              <a:gd name="connsiteY247" fmla="*/ 1168131 h 1207958"/>
              <a:gd name="connsiteX248" fmla="*/ 1516589 w 1828472"/>
              <a:gd name="connsiteY248" fmla="*/ 1169027 h 1207958"/>
              <a:gd name="connsiteX249" fmla="*/ 1522709 w 1828472"/>
              <a:gd name="connsiteY249" fmla="*/ 1169914 h 1207958"/>
              <a:gd name="connsiteX250" fmla="*/ 1528820 w 1828472"/>
              <a:gd name="connsiteY250" fmla="*/ 1170801 h 1207958"/>
              <a:gd name="connsiteX251" fmla="*/ 1534931 w 1828472"/>
              <a:gd name="connsiteY251" fmla="*/ 1171678 h 1207958"/>
              <a:gd name="connsiteX252" fmla="*/ 1541052 w 1828472"/>
              <a:gd name="connsiteY252" fmla="*/ 1172545 h 1207958"/>
              <a:gd name="connsiteX253" fmla="*/ 1547163 w 1828472"/>
              <a:gd name="connsiteY253" fmla="*/ 1173413 h 1207958"/>
              <a:gd name="connsiteX254" fmla="*/ 1553284 w 1828472"/>
              <a:gd name="connsiteY254" fmla="*/ 1174271 h 1207958"/>
              <a:gd name="connsiteX255" fmla="*/ 1559395 w 1828472"/>
              <a:gd name="connsiteY255" fmla="*/ 1175119 h 1207958"/>
              <a:gd name="connsiteX256" fmla="*/ 1565515 w 1828472"/>
              <a:gd name="connsiteY256" fmla="*/ 1175967 h 1207958"/>
              <a:gd name="connsiteX257" fmla="*/ 1571626 w 1828472"/>
              <a:gd name="connsiteY257" fmla="*/ 1176815 h 1207958"/>
              <a:gd name="connsiteX258" fmla="*/ 1577747 w 1828472"/>
              <a:gd name="connsiteY258" fmla="*/ 1177654 h 1207958"/>
              <a:gd name="connsiteX259" fmla="*/ 1583858 w 1828472"/>
              <a:gd name="connsiteY259" fmla="*/ 1178483 h 1207958"/>
              <a:gd name="connsiteX260" fmla="*/ 1589969 w 1828472"/>
              <a:gd name="connsiteY260" fmla="*/ 1179312 h 1207958"/>
              <a:gd name="connsiteX261" fmla="*/ 1596090 w 1828472"/>
              <a:gd name="connsiteY261" fmla="*/ 1180131 h 1207958"/>
              <a:gd name="connsiteX262" fmla="*/ 1602201 w 1828472"/>
              <a:gd name="connsiteY262" fmla="*/ 1180950 h 1207958"/>
              <a:gd name="connsiteX263" fmla="*/ 1608321 w 1828472"/>
              <a:gd name="connsiteY263" fmla="*/ 1181760 h 1207958"/>
              <a:gd name="connsiteX264" fmla="*/ 1614433 w 1828472"/>
              <a:gd name="connsiteY264" fmla="*/ 1182570 h 1207958"/>
              <a:gd name="connsiteX265" fmla="*/ 1620553 w 1828472"/>
              <a:gd name="connsiteY265" fmla="*/ 1183370 h 1207958"/>
              <a:gd name="connsiteX266" fmla="*/ 1626664 w 1828472"/>
              <a:gd name="connsiteY266" fmla="*/ 1184170 h 1207958"/>
              <a:gd name="connsiteX267" fmla="*/ 1632785 w 1828472"/>
              <a:gd name="connsiteY267" fmla="*/ 1184960 h 1207958"/>
              <a:gd name="connsiteX268" fmla="*/ 1638896 w 1828472"/>
              <a:gd name="connsiteY268" fmla="*/ 1185751 h 1207958"/>
              <a:gd name="connsiteX269" fmla="*/ 1645007 w 1828472"/>
              <a:gd name="connsiteY269" fmla="*/ 1186531 h 1207958"/>
              <a:gd name="connsiteX270" fmla="*/ 1651128 w 1828472"/>
              <a:gd name="connsiteY270" fmla="*/ 1187312 h 1207958"/>
              <a:gd name="connsiteX271" fmla="*/ 1657239 w 1828472"/>
              <a:gd name="connsiteY271" fmla="*/ 1188083 h 1207958"/>
              <a:gd name="connsiteX272" fmla="*/ 1663359 w 1828472"/>
              <a:gd name="connsiteY272" fmla="*/ 1188854 h 1207958"/>
              <a:gd name="connsiteX273" fmla="*/ 1669470 w 1828472"/>
              <a:gd name="connsiteY273" fmla="*/ 1189616 h 1207958"/>
              <a:gd name="connsiteX274" fmla="*/ 1675591 w 1828472"/>
              <a:gd name="connsiteY274" fmla="*/ 1190377 h 1207958"/>
              <a:gd name="connsiteX275" fmla="*/ 1681702 w 1828472"/>
              <a:gd name="connsiteY275" fmla="*/ 1191129 h 1207958"/>
              <a:gd name="connsiteX276" fmla="*/ 1687823 w 1828472"/>
              <a:gd name="connsiteY276" fmla="*/ 1191881 h 1207958"/>
              <a:gd name="connsiteX277" fmla="*/ 1693934 w 1828472"/>
              <a:gd name="connsiteY277" fmla="*/ 1192623 h 1207958"/>
              <a:gd name="connsiteX278" fmla="*/ 1700045 w 1828472"/>
              <a:gd name="connsiteY278" fmla="*/ 1193365 h 1207958"/>
              <a:gd name="connsiteX279" fmla="*/ 1706165 w 1828472"/>
              <a:gd name="connsiteY279" fmla="*/ 1194098 h 1207958"/>
              <a:gd name="connsiteX280" fmla="*/ 1712276 w 1828472"/>
              <a:gd name="connsiteY280" fmla="*/ 1194830 h 1207958"/>
              <a:gd name="connsiteX281" fmla="*/ 1718397 w 1828472"/>
              <a:gd name="connsiteY281" fmla="*/ 1195563 h 1207958"/>
              <a:gd name="connsiteX282" fmla="*/ 1724508 w 1828472"/>
              <a:gd name="connsiteY282" fmla="*/ 1196286 h 1207958"/>
              <a:gd name="connsiteX283" fmla="*/ 1730629 w 1828472"/>
              <a:gd name="connsiteY283" fmla="*/ 1196999 h 1207958"/>
              <a:gd name="connsiteX284" fmla="*/ 1736740 w 1828472"/>
              <a:gd name="connsiteY284" fmla="*/ 1197722 h 1207958"/>
              <a:gd name="connsiteX285" fmla="*/ 1742851 w 1828472"/>
              <a:gd name="connsiteY285" fmla="*/ 1198426 h 1207958"/>
              <a:gd name="connsiteX286" fmla="*/ 1748972 w 1828472"/>
              <a:gd name="connsiteY286" fmla="*/ 1199139 h 1207958"/>
              <a:gd name="connsiteX287" fmla="*/ 1755083 w 1828472"/>
              <a:gd name="connsiteY287" fmla="*/ 1199833 h 1207958"/>
              <a:gd name="connsiteX288" fmla="*/ 1761203 w 1828472"/>
              <a:gd name="connsiteY288" fmla="*/ 1200537 h 1207958"/>
              <a:gd name="connsiteX289" fmla="*/ 1767314 w 1828472"/>
              <a:gd name="connsiteY289" fmla="*/ 1201231 h 1207958"/>
              <a:gd name="connsiteX290" fmla="*/ 1773435 w 1828472"/>
              <a:gd name="connsiteY290" fmla="*/ 1201925 h 1207958"/>
              <a:gd name="connsiteX291" fmla="*/ 1779546 w 1828472"/>
              <a:gd name="connsiteY291" fmla="*/ 1202609 h 1207958"/>
              <a:gd name="connsiteX292" fmla="*/ 1785667 w 1828472"/>
              <a:gd name="connsiteY292" fmla="*/ 1203293 h 1207958"/>
              <a:gd name="connsiteX293" fmla="*/ 1791778 w 1828472"/>
              <a:gd name="connsiteY293" fmla="*/ 1203968 h 1207958"/>
              <a:gd name="connsiteX294" fmla="*/ 1797889 w 1828472"/>
              <a:gd name="connsiteY294" fmla="*/ 1204643 h 1207958"/>
              <a:gd name="connsiteX295" fmla="*/ 1804009 w 1828472"/>
              <a:gd name="connsiteY295" fmla="*/ 1205317 h 1207958"/>
              <a:gd name="connsiteX296" fmla="*/ 1810120 w 1828472"/>
              <a:gd name="connsiteY296" fmla="*/ 1205983 h 1207958"/>
              <a:gd name="connsiteX297" fmla="*/ 1816241 w 1828472"/>
              <a:gd name="connsiteY297" fmla="*/ 1206648 h 1207958"/>
              <a:gd name="connsiteX298" fmla="*/ 1822352 w 1828472"/>
              <a:gd name="connsiteY298" fmla="*/ 1207303 h 1207958"/>
              <a:gd name="connsiteX299" fmla="*/ 1828473 w 1828472"/>
              <a:gd name="connsiteY299" fmla="*/ 1207959 h 120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1828472" h="1207958">
                <a:moveTo>
                  <a:pt x="0" y="0"/>
                </a:moveTo>
                <a:lnTo>
                  <a:pt x="6115" y="24444"/>
                </a:lnTo>
                <a:lnTo>
                  <a:pt x="12231" y="48077"/>
                </a:lnTo>
                <a:lnTo>
                  <a:pt x="18346" y="70937"/>
                </a:lnTo>
                <a:lnTo>
                  <a:pt x="24461" y="93061"/>
                </a:lnTo>
                <a:lnTo>
                  <a:pt x="30576" y="114486"/>
                </a:lnTo>
                <a:lnTo>
                  <a:pt x="36691" y="135242"/>
                </a:lnTo>
                <a:lnTo>
                  <a:pt x="42807" y="155361"/>
                </a:lnTo>
                <a:lnTo>
                  <a:pt x="48922" y="174872"/>
                </a:lnTo>
                <a:lnTo>
                  <a:pt x="55038" y="193802"/>
                </a:lnTo>
                <a:lnTo>
                  <a:pt x="61153" y="212175"/>
                </a:lnTo>
                <a:lnTo>
                  <a:pt x="67269" y="230017"/>
                </a:lnTo>
                <a:lnTo>
                  <a:pt x="73383" y="247349"/>
                </a:lnTo>
                <a:lnTo>
                  <a:pt x="79498" y="264195"/>
                </a:lnTo>
                <a:lnTo>
                  <a:pt x="85614" y="280573"/>
                </a:lnTo>
                <a:lnTo>
                  <a:pt x="91729" y="296503"/>
                </a:lnTo>
                <a:lnTo>
                  <a:pt x="97845" y="312002"/>
                </a:lnTo>
                <a:lnTo>
                  <a:pt x="103960" y="327089"/>
                </a:lnTo>
                <a:lnTo>
                  <a:pt x="110075" y="341779"/>
                </a:lnTo>
                <a:lnTo>
                  <a:pt x="116191" y="356087"/>
                </a:lnTo>
                <a:lnTo>
                  <a:pt x="122305" y="370030"/>
                </a:lnTo>
                <a:lnTo>
                  <a:pt x="128421" y="383618"/>
                </a:lnTo>
                <a:lnTo>
                  <a:pt x="134536" y="396868"/>
                </a:lnTo>
                <a:lnTo>
                  <a:pt x="140652" y="409790"/>
                </a:lnTo>
                <a:lnTo>
                  <a:pt x="146767" y="422397"/>
                </a:lnTo>
                <a:lnTo>
                  <a:pt x="152882" y="434701"/>
                </a:lnTo>
                <a:lnTo>
                  <a:pt x="158998" y="446711"/>
                </a:lnTo>
                <a:lnTo>
                  <a:pt x="165112" y="458440"/>
                </a:lnTo>
                <a:lnTo>
                  <a:pt x="171228" y="469895"/>
                </a:lnTo>
                <a:lnTo>
                  <a:pt x="177343" y="481086"/>
                </a:lnTo>
                <a:lnTo>
                  <a:pt x="183458" y="492024"/>
                </a:lnTo>
                <a:lnTo>
                  <a:pt x="189574" y="502715"/>
                </a:lnTo>
                <a:lnTo>
                  <a:pt x="195689" y="513169"/>
                </a:lnTo>
                <a:lnTo>
                  <a:pt x="201805" y="523393"/>
                </a:lnTo>
                <a:lnTo>
                  <a:pt x="207920" y="533395"/>
                </a:lnTo>
                <a:lnTo>
                  <a:pt x="214034" y="543181"/>
                </a:lnTo>
                <a:lnTo>
                  <a:pt x="220150" y="552759"/>
                </a:lnTo>
                <a:lnTo>
                  <a:pt x="226265" y="562136"/>
                </a:lnTo>
                <a:lnTo>
                  <a:pt x="232381" y="571316"/>
                </a:lnTo>
                <a:lnTo>
                  <a:pt x="238496" y="580308"/>
                </a:lnTo>
                <a:lnTo>
                  <a:pt x="244612" y="589115"/>
                </a:lnTo>
                <a:lnTo>
                  <a:pt x="250727" y="597744"/>
                </a:lnTo>
                <a:lnTo>
                  <a:pt x="256841" y="606202"/>
                </a:lnTo>
                <a:lnTo>
                  <a:pt x="262957" y="614491"/>
                </a:lnTo>
                <a:lnTo>
                  <a:pt x="269072" y="622617"/>
                </a:lnTo>
                <a:lnTo>
                  <a:pt x="275188" y="630586"/>
                </a:lnTo>
                <a:lnTo>
                  <a:pt x="281303" y="638401"/>
                </a:lnTo>
                <a:lnTo>
                  <a:pt x="287418" y="646067"/>
                </a:lnTo>
                <a:lnTo>
                  <a:pt x="293534" y="653589"/>
                </a:lnTo>
                <a:lnTo>
                  <a:pt x="299649" y="660969"/>
                </a:lnTo>
                <a:lnTo>
                  <a:pt x="305764" y="668213"/>
                </a:lnTo>
                <a:lnTo>
                  <a:pt x="311879" y="675324"/>
                </a:lnTo>
                <a:lnTo>
                  <a:pt x="317994" y="682305"/>
                </a:lnTo>
                <a:lnTo>
                  <a:pt x="324110" y="689160"/>
                </a:lnTo>
                <a:lnTo>
                  <a:pt x="330225" y="695893"/>
                </a:lnTo>
                <a:lnTo>
                  <a:pt x="336341" y="702506"/>
                </a:lnTo>
                <a:lnTo>
                  <a:pt x="342456" y="709004"/>
                </a:lnTo>
                <a:lnTo>
                  <a:pt x="348572" y="715388"/>
                </a:lnTo>
                <a:lnTo>
                  <a:pt x="354686" y="721661"/>
                </a:lnTo>
                <a:lnTo>
                  <a:pt x="360801" y="727828"/>
                </a:lnTo>
                <a:lnTo>
                  <a:pt x="366917" y="733890"/>
                </a:lnTo>
                <a:lnTo>
                  <a:pt x="373032" y="739850"/>
                </a:lnTo>
                <a:lnTo>
                  <a:pt x="379148" y="745710"/>
                </a:lnTo>
                <a:lnTo>
                  <a:pt x="385263" y="751473"/>
                </a:lnTo>
                <a:lnTo>
                  <a:pt x="391378" y="757142"/>
                </a:lnTo>
                <a:lnTo>
                  <a:pt x="397494" y="762718"/>
                </a:lnTo>
                <a:lnTo>
                  <a:pt x="403608" y="768204"/>
                </a:lnTo>
                <a:lnTo>
                  <a:pt x="409724" y="773603"/>
                </a:lnTo>
                <a:lnTo>
                  <a:pt x="415839" y="778916"/>
                </a:lnTo>
                <a:lnTo>
                  <a:pt x="421955" y="784144"/>
                </a:lnTo>
                <a:lnTo>
                  <a:pt x="428070" y="789291"/>
                </a:lnTo>
                <a:lnTo>
                  <a:pt x="434185" y="794359"/>
                </a:lnTo>
                <a:lnTo>
                  <a:pt x="440301" y="799348"/>
                </a:lnTo>
                <a:lnTo>
                  <a:pt x="446415" y="804261"/>
                </a:lnTo>
                <a:lnTo>
                  <a:pt x="452531" y="809098"/>
                </a:lnTo>
                <a:lnTo>
                  <a:pt x="458646" y="813864"/>
                </a:lnTo>
                <a:lnTo>
                  <a:pt x="464761" y="818558"/>
                </a:lnTo>
                <a:lnTo>
                  <a:pt x="470877" y="823182"/>
                </a:lnTo>
                <a:lnTo>
                  <a:pt x="476992" y="827738"/>
                </a:lnTo>
                <a:lnTo>
                  <a:pt x="483108" y="832228"/>
                </a:lnTo>
                <a:lnTo>
                  <a:pt x="489223" y="836652"/>
                </a:lnTo>
                <a:lnTo>
                  <a:pt x="495337" y="841012"/>
                </a:lnTo>
                <a:lnTo>
                  <a:pt x="501453" y="845311"/>
                </a:lnTo>
                <a:lnTo>
                  <a:pt x="507568" y="849549"/>
                </a:lnTo>
                <a:lnTo>
                  <a:pt x="513684" y="853725"/>
                </a:lnTo>
                <a:lnTo>
                  <a:pt x="519799" y="857845"/>
                </a:lnTo>
                <a:lnTo>
                  <a:pt x="525915" y="861906"/>
                </a:lnTo>
                <a:lnTo>
                  <a:pt x="532030" y="865912"/>
                </a:lnTo>
                <a:lnTo>
                  <a:pt x="538144" y="869862"/>
                </a:lnTo>
                <a:lnTo>
                  <a:pt x="544260" y="873759"/>
                </a:lnTo>
                <a:lnTo>
                  <a:pt x="550375" y="877602"/>
                </a:lnTo>
                <a:lnTo>
                  <a:pt x="556491" y="881394"/>
                </a:lnTo>
                <a:lnTo>
                  <a:pt x="562606" y="885134"/>
                </a:lnTo>
                <a:lnTo>
                  <a:pt x="568721" y="888826"/>
                </a:lnTo>
                <a:lnTo>
                  <a:pt x="574837" y="892469"/>
                </a:lnTo>
                <a:lnTo>
                  <a:pt x="580955" y="896065"/>
                </a:lnTo>
                <a:lnTo>
                  <a:pt x="587066" y="899612"/>
                </a:lnTo>
                <a:lnTo>
                  <a:pt x="593187" y="903120"/>
                </a:lnTo>
                <a:lnTo>
                  <a:pt x="599298" y="906581"/>
                </a:lnTo>
                <a:lnTo>
                  <a:pt x="605409" y="909993"/>
                </a:lnTo>
                <a:lnTo>
                  <a:pt x="611530" y="913357"/>
                </a:lnTo>
                <a:lnTo>
                  <a:pt x="617641" y="916692"/>
                </a:lnTo>
                <a:lnTo>
                  <a:pt x="623762" y="919979"/>
                </a:lnTo>
                <a:lnTo>
                  <a:pt x="629873" y="923217"/>
                </a:lnTo>
                <a:lnTo>
                  <a:pt x="635993" y="926427"/>
                </a:lnTo>
                <a:lnTo>
                  <a:pt x="642104" y="929589"/>
                </a:lnTo>
                <a:lnTo>
                  <a:pt x="648215" y="932721"/>
                </a:lnTo>
                <a:lnTo>
                  <a:pt x="654336" y="935806"/>
                </a:lnTo>
                <a:lnTo>
                  <a:pt x="660447" y="938861"/>
                </a:lnTo>
                <a:lnTo>
                  <a:pt x="666568" y="941878"/>
                </a:lnTo>
                <a:lnTo>
                  <a:pt x="672679" y="944857"/>
                </a:lnTo>
                <a:lnTo>
                  <a:pt x="678799" y="947796"/>
                </a:lnTo>
                <a:lnTo>
                  <a:pt x="684910" y="950707"/>
                </a:lnTo>
                <a:lnTo>
                  <a:pt x="691031" y="953580"/>
                </a:lnTo>
                <a:lnTo>
                  <a:pt x="697142" y="956423"/>
                </a:lnTo>
                <a:lnTo>
                  <a:pt x="703253" y="959238"/>
                </a:lnTo>
                <a:lnTo>
                  <a:pt x="709374" y="962014"/>
                </a:lnTo>
                <a:lnTo>
                  <a:pt x="715485" y="964751"/>
                </a:lnTo>
                <a:lnTo>
                  <a:pt x="721605" y="967469"/>
                </a:lnTo>
                <a:lnTo>
                  <a:pt x="727716" y="970149"/>
                </a:lnTo>
                <a:lnTo>
                  <a:pt x="733837" y="972809"/>
                </a:lnTo>
                <a:lnTo>
                  <a:pt x="739948" y="975431"/>
                </a:lnTo>
                <a:lnTo>
                  <a:pt x="746069" y="978024"/>
                </a:lnTo>
                <a:lnTo>
                  <a:pt x="752180" y="980588"/>
                </a:lnTo>
                <a:lnTo>
                  <a:pt x="758291" y="983123"/>
                </a:lnTo>
                <a:lnTo>
                  <a:pt x="764412" y="985629"/>
                </a:lnTo>
                <a:lnTo>
                  <a:pt x="770523" y="988116"/>
                </a:lnTo>
                <a:lnTo>
                  <a:pt x="776643" y="990564"/>
                </a:lnTo>
                <a:lnTo>
                  <a:pt x="782754" y="992993"/>
                </a:lnTo>
                <a:lnTo>
                  <a:pt x="788875" y="995403"/>
                </a:lnTo>
                <a:lnTo>
                  <a:pt x="794986" y="997774"/>
                </a:lnTo>
                <a:lnTo>
                  <a:pt x="801107" y="1000126"/>
                </a:lnTo>
                <a:lnTo>
                  <a:pt x="807218" y="1002458"/>
                </a:lnTo>
                <a:lnTo>
                  <a:pt x="813329" y="1004752"/>
                </a:lnTo>
                <a:lnTo>
                  <a:pt x="819449" y="1007037"/>
                </a:lnTo>
                <a:lnTo>
                  <a:pt x="825560" y="1009292"/>
                </a:lnTo>
                <a:lnTo>
                  <a:pt x="831681" y="1011519"/>
                </a:lnTo>
                <a:lnTo>
                  <a:pt x="837792" y="1013726"/>
                </a:lnTo>
                <a:lnTo>
                  <a:pt x="843913" y="1015914"/>
                </a:lnTo>
                <a:lnTo>
                  <a:pt x="850024" y="1018083"/>
                </a:lnTo>
                <a:lnTo>
                  <a:pt x="856135" y="1020223"/>
                </a:lnTo>
                <a:lnTo>
                  <a:pt x="862256" y="1022343"/>
                </a:lnTo>
                <a:lnTo>
                  <a:pt x="868367" y="1024435"/>
                </a:lnTo>
                <a:lnTo>
                  <a:pt x="874487" y="1026517"/>
                </a:lnTo>
                <a:lnTo>
                  <a:pt x="880598" y="1028570"/>
                </a:lnTo>
                <a:lnTo>
                  <a:pt x="886719" y="1030613"/>
                </a:lnTo>
                <a:lnTo>
                  <a:pt x="892830" y="1032628"/>
                </a:lnTo>
                <a:lnTo>
                  <a:pt x="898951" y="1034623"/>
                </a:lnTo>
                <a:lnTo>
                  <a:pt x="905062" y="1036609"/>
                </a:lnTo>
                <a:lnTo>
                  <a:pt x="911173" y="1038565"/>
                </a:lnTo>
                <a:lnTo>
                  <a:pt x="917293" y="1040503"/>
                </a:lnTo>
                <a:lnTo>
                  <a:pt x="923404" y="1042421"/>
                </a:lnTo>
                <a:lnTo>
                  <a:pt x="929525" y="1044329"/>
                </a:lnTo>
                <a:lnTo>
                  <a:pt x="935636" y="1046209"/>
                </a:lnTo>
                <a:lnTo>
                  <a:pt x="941757" y="1048079"/>
                </a:lnTo>
                <a:lnTo>
                  <a:pt x="947868" y="1049930"/>
                </a:lnTo>
                <a:lnTo>
                  <a:pt x="953988" y="1051761"/>
                </a:lnTo>
                <a:lnTo>
                  <a:pt x="960099" y="1053573"/>
                </a:lnTo>
                <a:lnTo>
                  <a:pt x="966210" y="1055376"/>
                </a:lnTo>
                <a:lnTo>
                  <a:pt x="972331" y="1057159"/>
                </a:lnTo>
                <a:lnTo>
                  <a:pt x="978442" y="1058923"/>
                </a:lnTo>
                <a:lnTo>
                  <a:pt x="984563" y="1060667"/>
                </a:lnTo>
                <a:lnTo>
                  <a:pt x="990674" y="1062402"/>
                </a:lnTo>
                <a:lnTo>
                  <a:pt x="996795" y="1064118"/>
                </a:lnTo>
                <a:lnTo>
                  <a:pt x="1002906" y="1065824"/>
                </a:lnTo>
                <a:lnTo>
                  <a:pt x="1009026" y="1067511"/>
                </a:lnTo>
                <a:lnTo>
                  <a:pt x="1015137" y="1069178"/>
                </a:lnTo>
                <a:lnTo>
                  <a:pt x="1021248" y="1070836"/>
                </a:lnTo>
                <a:lnTo>
                  <a:pt x="1027369" y="1072485"/>
                </a:lnTo>
                <a:lnTo>
                  <a:pt x="1033480" y="1074104"/>
                </a:lnTo>
                <a:lnTo>
                  <a:pt x="1039601" y="1075723"/>
                </a:lnTo>
                <a:lnTo>
                  <a:pt x="1045712" y="1077323"/>
                </a:lnTo>
                <a:lnTo>
                  <a:pt x="1051832" y="1078904"/>
                </a:lnTo>
                <a:lnTo>
                  <a:pt x="1057943" y="1080475"/>
                </a:lnTo>
                <a:lnTo>
                  <a:pt x="1064054" y="1082037"/>
                </a:lnTo>
                <a:lnTo>
                  <a:pt x="1070175" y="1083579"/>
                </a:lnTo>
                <a:lnTo>
                  <a:pt x="1076286" y="1085111"/>
                </a:lnTo>
                <a:lnTo>
                  <a:pt x="1082407" y="1086634"/>
                </a:lnTo>
                <a:lnTo>
                  <a:pt x="1088518" y="1088138"/>
                </a:lnTo>
                <a:lnTo>
                  <a:pt x="1094638" y="1089632"/>
                </a:lnTo>
                <a:lnTo>
                  <a:pt x="1100749" y="1091107"/>
                </a:lnTo>
                <a:lnTo>
                  <a:pt x="1106870" y="1092572"/>
                </a:lnTo>
                <a:lnTo>
                  <a:pt x="1112981" y="1094027"/>
                </a:lnTo>
                <a:lnTo>
                  <a:pt x="1119092" y="1095473"/>
                </a:lnTo>
                <a:lnTo>
                  <a:pt x="1125213" y="1096909"/>
                </a:lnTo>
                <a:lnTo>
                  <a:pt x="1131324" y="1098326"/>
                </a:lnTo>
                <a:lnTo>
                  <a:pt x="1137445" y="1099734"/>
                </a:lnTo>
                <a:lnTo>
                  <a:pt x="1143556" y="1101131"/>
                </a:lnTo>
                <a:lnTo>
                  <a:pt x="1149676" y="1102519"/>
                </a:lnTo>
                <a:lnTo>
                  <a:pt x="1155787" y="1103888"/>
                </a:lnTo>
                <a:lnTo>
                  <a:pt x="1161908" y="1105247"/>
                </a:lnTo>
                <a:lnTo>
                  <a:pt x="1168019" y="1106606"/>
                </a:lnTo>
                <a:lnTo>
                  <a:pt x="1174130" y="1107946"/>
                </a:lnTo>
                <a:lnTo>
                  <a:pt x="1180251" y="1109276"/>
                </a:lnTo>
                <a:lnTo>
                  <a:pt x="1186362" y="1110597"/>
                </a:lnTo>
                <a:lnTo>
                  <a:pt x="1192482" y="1111898"/>
                </a:lnTo>
                <a:lnTo>
                  <a:pt x="1198593" y="1113199"/>
                </a:lnTo>
                <a:lnTo>
                  <a:pt x="1204714" y="1114491"/>
                </a:lnTo>
                <a:lnTo>
                  <a:pt x="1210825" y="1115773"/>
                </a:lnTo>
                <a:lnTo>
                  <a:pt x="1216946" y="1117035"/>
                </a:lnTo>
                <a:lnTo>
                  <a:pt x="1223057" y="1118298"/>
                </a:lnTo>
                <a:lnTo>
                  <a:pt x="1229168" y="1119541"/>
                </a:lnTo>
                <a:lnTo>
                  <a:pt x="1235288" y="1120785"/>
                </a:lnTo>
                <a:lnTo>
                  <a:pt x="1241400" y="1122019"/>
                </a:lnTo>
                <a:lnTo>
                  <a:pt x="1247520" y="1123233"/>
                </a:lnTo>
                <a:lnTo>
                  <a:pt x="1253631" y="1124448"/>
                </a:lnTo>
                <a:lnTo>
                  <a:pt x="1259752" y="1125652"/>
                </a:lnTo>
                <a:lnTo>
                  <a:pt x="1265863" y="1126838"/>
                </a:lnTo>
                <a:lnTo>
                  <a:pt x="1271974" y="1128024"/>
                </a:lnTo>
                <a:lnTo>
                  <a:pt x="1278095" y="1129199"/>
                </a:lnTo>
                <a:lnTo>
                  <a:pt x="1284206" y="1130366"/>
                </a:lnTo>
                <a:lnTo>
                  <a:pt x="1290326" y="1131522"/>
                </a:lnTo>
                <a:lnTo>
                  <a:pt x="1296437" y="1132669"/>
                </a:lnTo>
                <a:lnTo>
                  <a:pt x="1302558" y="1133816"/>
                </a:lnTo>
                <a:lnTo>
                  <a:pt x="1308669" y="1134944"/>
                </a:lnTo>
                <a:lnTo>
                  <a:pt x="1314790" y="1136072"/>
                </a:lnTo>
                <a:lnTo>
                  <a:pt x="1320901" y="1137180"/>
                </a:lnTo>
                <a:lnTo>
                  <a:pt x="1327012" y="1138289"/>
                </a:lnTo>
                <a:lnTo>
                  <a:pt x="1333132" y="1139388"/>
                </a:lnTo>
                <a:lnTo>
                  <a:pt x="1339244" y="1140487"/>
                </a:lnTo>
                <a:lnTo>
                  <a:pt x="1345364" y="1141566"/>
                </a:lnTo>
                <a:lnTo>
                  <a:pt x="1351475" y="1142646"/>
                </a:lnTo>
                <a:lnTo>
                  <a:pt x="1357596" y="1143706"/>
                </a:lnTo>
                <a:lnTo>
                  <a:pt x="1363707" y="1144766"/>
                </a:lnTo>
                <a:lnTo>
                  <a:pt x="1369828" y="1145826"/>
                </a:lnTo>
                <a:lnTo>
                  <a:pt x="1375939" y="1146868"/>
                </a:lnTo>
                <a:lnTo>
                  <a:pt x="1382050" y="1147908"/>
                </a:lnTo>
                <a:lnTo>
                  <a:pt x="1388170" y="1148940"/>
                </a:lnTo>
                <a:lnTo>
                  <a:pt x="1394281" y="1149962"/>
                </a:lnTo>
                <a:lnTo>
                  <a:pt x="1400402" y="1150974"/>
                </a:lnTo>
                <a:lnTo>
                  <a:pt x="1406513" y="1151986"/>
                </a:lnTo>
                <a:lnTo>
                  <a:pt x="1412634" y="1152988"/>
                </a:lnTo>
                <a:lnTo>
                  <a:pt x="1418745" y="1153981"/>
                </a:lnTo>
                <a:lnTo>
                  <a:pt x="1424865" y="1154974"/>
                </a:lnTo>
                <a:lnTo>
                  <a:pt x="1430976" y="1155957"/>
                </a:lnTo>
                <a:lnTo>
                  <a:pt x="1437087" y="1156930"/>
                </a:lnTo>
                <a:lnTo>
                  <a:pt x="1443208" y="1157904"/>
                </a:lnTo>
                <a:lnTo>
                  <a:pt x="1449319" y="1158858"/>
                </a:lnTo>
                <a:lnTo>
                  <a:pt x="1455440" y="1159812"/>
                </a:lnTo>
                <a:lnTo>
                  <a:pt x="1461551" y="1160767"/>
                </a:lnTo>
                <a:lnTo>
                  <a:pt x="1467671" y="1161711"/>
                </a:lnTo>
                <a:lnTo>
                  <a:pt x="1473782" y="1162646"/>
                </a:lnTo>
                <a:lnTo>
                  <a:pt x="1479893" y="1163572"/>
                </a:lnTo>
                <a:lnTo>
                  <a:pt x="1486014" y="1164497"/>
                </a:lnTo>
                <a:lnTo>
                  <a:pt x="1492125" y="1165413"/>
                </a:lnTo>
                <a:lnTo>
                  <a:pt x="1498246" y="1166328"/>
                </a:lnTo>
                <a:lnTo>
                  <a:pt x="1504357" y="1167234"/>
                </a:lnTo>
                <a:lnTo>
                  <a:pt x="1510478" y="1168131"/>
                </a:lnTo>
                <a:lnTo>
                  <a:pt x="1516589" y="1169027"/>
                </a:lnTo>
                <a:lnTo>
                  <a:pt x="1522709" y="1169914"/>
                </a:lnTo>
                <a:lnTo>
                  <a:pt x="1528820" y="1170801"/>
                </a:lnTo>
                <a:lnTo>
                  <a:pt x="1534931" y="1171678"/>
                </a:lnTo>
                <a:lnTo>
                  <a:pt x="1541052" y="1172545"/>
                </a:lnTo>
                <a:lnTo>
                  <a:pt x="1547163" y="1173413"/>
                </a:lnTo>
                <a:lnTo>
                  <a:pt x="1553284" y="1174271"/>
                </a:lnTo>
                <a:lnTo>
                  <a:pt x="1559395" y="1175119"/>
                </a:lnTo>
                <a:lnTo>
                  <a:pt x="1565515" y="1175967"/>
                </a:lnTo>
                <a:lnTo>
                  <a:pt x="1571626" y="1176815"/>
                </a:lnTo>
                <a:lnTo>
                  <a:pt x="1577747" y="1177654"/>
                </a:lnTo>
                <a:lnTo>
                  <a:pt x="1583858" y="1178483"/>
                </a:lnTo>
                <a:lnTo>
                  <a:pt x="1589969" y="1179312"/>
                </a:lnTo>
                <a:lnTo>
                  <a:pt x="1596090" y="1180131"/>
                </a:lnTo>
                <a:lnTo>
                  <a:pt x="1602201" y="1180950"/>
                </a:lnTo>
                <a:lnTo>
                  <a:pt x="1608321" y="1181760"/>
                </a:lnTo>
                <a:lnTo>
                  <a:pt x="1614433" y="1182570"/>
                </a:lnTo>
                <a:lnTo>
                  <a:pt x="1620553" y="1183370"/>
                </a:lnTo>
                <a:lnTo>
                  <a:pt x="1626664" y="1184170"/>
                </a:lnTo>
                <a:lnTo>
                  <a:pt x="1632785" y="1184960"/>
                </a:lnTo>
                <a:lnTo>
                  <a:pt x="1638896" y="1185751"/>
                </a:lnTo>
                <a:lnTo>
                  <a:pt x="1645007" y="1186531"/>
                </a:lnTo>
                <a:lnTo>
                  <a:pt x="1651128" y="1187312"/>
                </a:lnTo>
                <a:lnTo>
                  <a:pt x="1657239" y="1188083"/>
                </a:lnTo>
                <a:lnTo>
                  <a:pt x="1663359" y="1188854"/>
                </a:lnTo>
                <a:lnTo>
                  <a:pt x="1669470" y="1189616"/>
                </a:lnTo>
                <a:lnTo>
                  <a:pt x="1675591" y="1190377"/>
                </a:lnTo>
                <a:lnTo>
                  <a:pt x="1681702" y="1191129"/>
                </a:lnTo>
                <a:lnTo>
                  <a:pt x="1687823" y="1191881"/>
                </a:lnTo>
                <a:lnTo>
                  <a:pt x="1693934" y="1192623"/>
                </a:lnTo>
                <a:lnTo>
                  <a:pt x="1700045" y="1193365"/>
                </a:lnTo>
                <a:lnTo>
                  <a:pt x="1706165" y="1194098"/>
                </a:lnTo>
                <a:lnTo>
                  <a:pt x="1712276" y="1194830"/>
                </a:lnTo>
                <a:lnTo>
                  <a:pt x="1718397" y="1195563"/>
                </a:lnTo>
                <a:lnTo>
                  <a:pt x="1724508" y="1196286"/>
                </a:lnTo>
                <a:lnTo>
                  <a:pt x="1730629" y="1196999"/>
                </a:lnTo>
                <a:lnTo>
                  <a:pt x="1736740" y="1197722"/>
                </a:lnTo>
                <a:lnTo>
                  <a:pt x="1742851" y="1198426"/>
                </a:lnTo>
                <a:lnTo>
                  <a:pt x="1748972" y="1199139"/>
                </a:lnTo>
                <a:lnTo>
                  <a:pt x="1755083" y="1199833"/>
                </a:lnTo>
                <a:lnTo>
                  <a:pt x="1761203" y="1200537"/>
                </a:lnTo>
                <a:lnTo>
                  <a:pt x="1767314" y="1201231"/>
                </a:lnTo>
                <a:lnTo>
                  <a:pt x="1773435" y="1201925"/>
                </a:lnTo>
                <a:lnTo>
                  <a:pt x="1779546" y="1202609"/>
                </a:lnTo>
                <a:lnTo>
                  <a:pt x="1785667" y="1203293"/>
                </a:lnTo>
                <a:lnTo>
                  <a:pt x="1791778" y="1203968"/>
                </a:lnTo>
                <a:lnTo>
                  <a:pt x="1797889" y="1204643"/>
                </a:lnTo>
                <a:lnTo>
                  <a:pt x="1804009" y="1205317"/>
                </a:lnTo>
                <a:lnTo>
                  <a:pt x="1810120" y="1205983"/>
                </a:lnTo>
                <a:lnTo>
                  <a:pt x="1816241" y="1206648"/>
                </a:lnTo>
                <a:lnTo>
                  <a:pt x="1822352" y="1207303"/>
                </a:lnTo>
                <a:lnTo>
                  <a:pt x="1828473" y="1207959"/>
                </a:lnTo>
              </a:path>
            </a:pathLst>
          </a:custGeom>
          <a:noFill/>
          <a:ln w="11525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E5B79F0-7FE1-6249-5AF5-B8D2CC548872}"/>
              </a:ext>
            </a:extLst>
          </p:cNvPr>
          <p:cNvGrpSpPr/>
          <p:nvPr/>
        </p:nvGrpSpPr>
        <p:grpSpPr>
          <a:xfrm>
            <a:off x="3923928" y="3401921"/>
            <a:ext cx="2313323" cy="1542215"/>
            <a:chOff x="3923928" y="3401921"/>
            <a:chExt cx="2313323" cy="1542215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A8C4222-94C4-DEB2-7D38-7BD15CC70756}"/>
                </a:ext>
              </a:extLst>
            </p:cNvPr>
            <p:cNvSpPr/>
            <p:nvPr/>
          </p:nvSpPr>
          <p:spPr>
            <a:xfrm>
              <a:off x="3923928" y="3401921"/>
              <a:ext cx="2313323" cy="1542215"/>
            </a:xfrm>
            <a:custGeom>
              <a:avLst/>
              <a:gdLst>
                <a:gd name="connsiteX0" fmla="*/ 0 w 2313323"/>
                <a:gd name="connsiteY0" fmla="*/ 1542215 h 1542215"/>
                <a:gd name="connsiteX1" fmla="*/ 2313323 w 2313323"/>
                <a:gd name="connsiteY1" fmla="*/ 1542215 h 1542215"/>
                <a:gd name="connsiteX2" fmla="*/ 2313323 w 2313323"/>
                <a:gd name="connsiteY2" fmla="*/ 0 h 1542215"/>
                <a:gd name="connsiteX3" fmla="*/ 0 w 2313323"/>
                <a:gd name="connsiteY3" fmla="*/ 0 h 1542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3323" h="1542215">
                  <a:moveTo>
                    <a:pt x="0" y="1542215"/>
                  </a:moveTo>
                  <a:lnTo>
                    <a:pt x="2313323" y="1542215"/>
                  </a:lnTo>
                  <a:lnTo>
                    <a:pt x="23133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2058A85-ECF3-1F33-EFAB-F0D9E6955E7B}"/>
                </a:ext>
              </a:extLst>
            </p:cNvPr>
            <p:cNvSpPr/>
            <p:nvPr/>
          </p:nvSpPr>
          <p:spPr>
            <a:xfrm>
              <a:off x="4459737" y="3447458"/>
              <a:ext cx="1731979" cy="1280439"/>
            </a:xfrm>
            <a:custGeom>
              <a:avLst/>
              <a:gdLst>
                <a:gd name="connsiteX0" fmla="*/ 0 w 1731979"/>
                <a:gd name="connsiteY0" fmla="*/ 1280439 h 1280439"/>
                <a:gd name="connsiteX1" fmla="*/ 1731979 w 1731979"/>
                <a:gd name="connsiteY1" fmla="*/ 1280439 h 1280439"/>
                <a:gd name="connsiteX2" fmla="*/ 1731979 w 1731979"/>
                <a:gd name="connsiteY2" fmla="*/ 0 h 1280439"/>
                <a:gd name="connsiteX3" fmla="*/ 0 w 1731979"/>
                <a:gd name="connsiteY3" fmla="*/ 0 h 128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1979" h="1280439">
                  <a:moveTo>
                    <a:pt x="0" y="1280439"/>
                  </a:moveTo>
                  <a:lnTo>
                    <a:pt x="1731979" y="1280439"/>
                  </a:lnTo>
                  <a:lnTo>
                    <a:pt x="17319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66F5ACF-1DF6-EC80-B4B7-65FE82A75139}"/>
                </a:ext>
              </a:extLst>
            </p:cNvPr>
            <p:cNvSpPr/>
            <p:nvPr/>
          </p:nvSpPr>
          <p:spPr>
            <a:xfrm>
              <a:off x="4508756" y="3447458"/>
              <a:ext cx="963" cy="1280439"/>
            </a:xfrm>
            <a:custGeom>
              <a:avLst/>
              <a:gdLst>
                <a:gd name="connsiteX0" fmla="*/ 0 w 963"/>
                <a:gd name="connsiteY0" fmla="*/ 1280439 h 1280439"/>
                <a:gd name="connsiteX1" fmla="*/ 0 w 963"/>
                <a:gd name="connsiteY1" fmla="*/ 0 h 128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3" h="1280439">
                  <a:moveTo>
                    <a:pt x="0" y="1280439"/>
                  </a:moveTo>
                  <a:lnTo>
                    <a:pt x="0" y="0"/>
                  </a:lnTo>
                </a:path>
              </a:pathLst>
            </a:custGeom>
            <a:noFill/>
            <a:ln w="1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5568492-AE3A-0FAE-4872-3B92605B5FE8}"/>
                </a:ext>
              </a:extLst>
            </p:cNvPr>
            <p:cNvSpPr/>
            <p:nvPr/>
          </p:nvSpPr>
          <p:spPr>
            <a:xfrm>
              <a:off x="4917240" y="3447458"/>
              <a:ext cx="963" cy="1280439"/>
            </a:xfrm>
            <a:custGeom>
              <a:avLst/>
              <a:gdLst>
                <a:gd name="connsiteX0" fmla="*/ 0 w 963"/>
                <a:gd name="connsiteY0" fmla="*/ 1280439 h 1280439"/>
                <a:gd name="connsiteX1" fmla="*/ 0 w 963"/>
                <a:gd name="connsiteY1" fmla="*/ 0 h 128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3" h="1280439">
                  <a:moveTo>
                    <a:pt x="0" y="1280439"/>
                  </a:moveTo>
                  <a:lnTo>
                    <a:pt x="0" y="0"/>
                  </a:lnTo>
                </a:path>
              </a:pathLst>
            </a:custGeom>
            <a:noFill/>
            <a:ln w="1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319FD3FC-8722-B1A0-5125-CACE5B6EB9D6}"/>
                </a:ext>
              </a:extLst>
            </p:cNvPr>
            <p:cNvSpPr/>
            <p:nvPr/>
          </p:nvSpPr>
          <p:spPr>
            <a:xfrm>
              <a:off x="5325724" y="3447458"/>
              <a:ext cx="963" cy="1280439"/>
            </a:xfrm>
            <a:custGeom>
              <a:avLst/>
              <a:gdLst>
                <a:gd name="connsiteX0" fmla="*/ 0 w 963"/>
                <a:gd name="connsiteY0" fmla="*/ 1280439 h 1280439"/>
                <a:gd name="connsiteX1" fmla="*/ 0 w 963"/>
                <a:gd name="connsiteY1" fmla="*/ 0 h 128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3" h="1280439">
                  <a:moveTo>
                    <a:pt x="0" y="1280439"/>
                  </a:moveTo>
                  <a:lnTo>
                    <a:pt x="0" y="0"/>
                  </a:lnTo>
                </a:path>
              </a:pathLst>
            </a:custGeom>
            <a:noFill/>
            <a:ln w="1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E40EAE3-CF67-B64C-0A1C-E11DE177A7F3}"/>
                </a:ext>
              </a:extLst>
            </p:cNvPr>
            <p:cNvSpPr/>
            <p:nvPr/>
          </p:nvSpPr>
          <p:spPr>
            <a:xfrm>
              <a:off x="5734209" y="3447458"/>
              <a:ext cx="963" cy="1280439"/>
            </a:xfrm>
            <a:custGeom>
              <a:avLst/>
              <a:gdLst>
                <a:gd name="connsiteX0" fmla="*/ 0 w 963"/>
                <a:gd name="connsiteY0" fmla="*/ 1280439 h 1280439"/>
                <a:gd name="connsiteX1" fmla="*/ 0 w 963"/>
                <a:gd name="connsiteY1" fmla="*/ 0 h 128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3" h="1280439">
                  <a:moveTo>
                    <a:pt x="0" y="1280439"/>
                  </a:moveTo>
                  <a:lnTo>
                    <a:pt x="0" y="0"/>
                  </a:lnTo>
                </a:path>
              </a:pathLst>
            </a:custGeom>
            <a:noFill/>
            <a:ln w="1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97092B91-D198-0598-47A7-1AB4F7DC802D}"/>
                </a:ext>
              </a:extLst>
            </p:cNvPr>
            <p:cNvSpPr/>
            <p:nvPr/>
          </p:nvSpPr>
          <p:spPr>
            <a:xfrm>
              <a:off x="6142693" y="3447458"/>
              <a:ext cx="963" cy="1280439"/>
            </a:xfrm>
            <a:custGeom>
              <a:avLst/>
              <a:gdLst>
                <a:gd name="connsiteX0" fmla="*/ 0 w 963"/>
                <a:gd name="connsiteY0" fmla="*/ 1280439 h 1280439"/>
                <a:gd name="connsiteX1" fmla="*/ 0 w 963"/>
                <a:gd name="connsiteY1" fmla="*/ 0 h 128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3" h="1280439">
                  <a:moveTo>
                    <a:pt x="0" y="1280439"/>
                  </a:moveTo>
                  <a:lnTo>
                    <a:pt x="0" y="0"/>
                  </a:lnTo>
                </a:path>
              </a:pathLst>
            </a:custGeom>
            <a:noFill/>
            <a:ln w="1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C3E32711-453B-0B5D-FCC3-B03732929322}"/>
                </a:ext>
              </a:extLst>
            </p:cNvPr>
            <p:cNvSpPr/>
            <p:nvPr/>
          </p:nvSpPr>
          <p:spPr>
            <a:xfrm>
              <a:off x="4459737" y="4727898"/>
              <a:ext cx="1731979" cy="963"/>
            </a:xfrm>
            <a:custGeom>
              <a:avLst/>
              <a:gdLst>
                <a:gd name="connsiteX0" fmla="*/ 0 w 1731979"/>
                <a:gd name="connsiteY0" fmla="*/ 0 h 963"/>
                <a:gd name="connsiteX1" fmla="*/ 1731979 w 1731979"/>
                <a:gd name="connsiteY1" fmla="*/ 0 h 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31979" h="963">
                  <a:moveTo>
                    <a:pt x="0" y="0"/>
                  </a:moveTo>
                  <a:lnTo>
                    <a:pt x="1731979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6886B3C6-6930-E464-B7EE-B9FCFDADEF0F}"/>
                </a:ext>
              </a:extLst>
            </p:cNvPr>
            <p:cNvSpPr/>
            <p:nvPr/>
          </p:nvSpPr>
          <p:spPr>
            <a:xfrm>
              <a:off x="4508756" y="4709680"/>
              <a:ext cx="963" cy="18217"/>
            </a:xfrm>
            <a:custGeom>
              <a:avLst/>
              <a:gdLst>
                <a:gd name="connsiteX0" fmla="*/ 0 w 963"/>
                <a:gd name="connsiteY0" fmla="*/ 18217 h 18217"/>
                <a:gd name="connsiteX1" fmla="*/ 0 w 963"/>
                <a:gd name="connsiteY1" fmla="*/ 0 h 1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3" h="18217">
                  <a:moveTo>
                    <a:pt x="0" y="18217"/>
                  </a:moveTo>
                  <a:lnTo>
                    <a:pt x="0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C4EAD26-9C4A-1CA7-CF50-F2BA2F53FB8E}"/>
                </a:ext>
              </a:extLst>
            </p:cNvPr>
            <p:cNvSpPr/>
            <p:nvPr/>
          </p:nvSpPr>
          <p:spPr>
            <a:xfrm>
              <a:off x="4917240" y="4709680"/>
              <a:ext cx="963" cy="18217"/>
            </a:xfrm>
            <a:custGeom>
              <a:avLst/>
              <a:gdLst>
                <a:gd name="connsiteX0" fmla="*/ 0 w 963"/>
                <a:gd name="connsiteY0" fmla="*/ 18217 h 18217"/>
                <a:gd name="connsiteX1" fmla="*/ 0 w 963"/>
                <a:gd name="connsiteY1" fmla="*/ 0 h 1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3" h="18217">
                  <a:moveTo>
                    <a:pt x="0" y="18217"/>
                  </a:moveTo>
                  <a:lnTo>
                    <a:pt x="0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8E739AF9-895C-574C-554B-9FD8A7E57011}"/>
                </a:ext>
              </a:extLst>
            </p:cNvPr>
            <p:cNvSpPr/>
            <p:nvPr/>
          </p:nvSpPr>
          <p:spPr>
            <a:xfrm>
              <a:off x="5325724" y="4709680"/>
              <a:ext cx="963" cy="18217"/>
            </a:xfrm>
            <a:custGeom>
              <a:avLst/>
              <a:gdLst>
                <a:gd name="connsiteX0" fmla="*/ 0 w 963"/>
                <a:gd name="connsiteY0" fmla="*/ 18217 h 18217"/>
                <a:gd name="connsiteX1" fmla="*/ 0 w 963"/>
                <a:gd name="connsiteY1" fmla="*/ 0 h 1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3" h="18217">
                  <a:moveTo>
                    <a:pt x="0" y="18217"/>
                  </a:moveTo>
                  <a:lnTo>
                    <a:pt x="0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529CF31D-2CE7-E968-649B-996ABC1DBFF2}"/>
                </a:ext>
              </a:extLst>
            </p:cNvPr>
            <p:cNvSpPr/>
            <p:nvPr/>
          </p:nvSpPr>
          <p:spPr>
            <a:xfrm>
              <a:off x="5734209" y="4709680"/>
              <a:ext cx="963" cy="18217"/>
            </a:xfrm>
            <a:custGeom>
              <a:avLst/>
              <a:gdLst>
                <a:gd name="connsiteX0" fmla="*/ 0 w 963"/>
                <a:gd name="connsiteY0" fmla="*/ 18217 h 18217"/>
                <a:gd name="connsiteX1" fmla="*/ 0 w 963"/>
                <a:gd name="connsiteY1" fmla="*/ 0 h 1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3" h="18217">
                  <a:moveTo>
                    <a:pt x="0" y="18217"/>
                  </a:moveTo>
                  <a:lnTo>
                    <a:pt x="0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B822096-D767-C4A1-A50F-C8D5D9FE42B8}"/>
                </a:ext>
              </a:extLst>
            </p:cNvPr>
            <p:cNvSpPr/>
            <p:nvPr/>
          </p:nvSpPr>
          <p:spPr>
            <a:xfrm>
              <a:off x="6142693" y="4709680"/>
              <a:ext cx="963" cy="18217"/>
            </a:xfrm>
            <a:custGeom>
              <a:avLst/>
              <a:gdLst>
                <a:gd name="connsiteX0" fmla="*/ 0 w 963"/>
                <a:gd name="connsiteY0" fmla="*/ 18217 h 18217"/>
                <a:gd name="connsiteX1" fmla="*/ 0 w 963"/>
                <a:gd name="connsiteY1" fmla="*/ 0 h 1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3" h="18217">
                  <a:moveTo>
                    <a:pt x="0" y="18217"/>
                  </a:moveTo>
                  <a:lnTo>
                    <a:pt x="0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40925FB-F000-A45C-5973-6FD385FB4AED}"/>
                </a:ext>
              </a:extLst>
            </p:cNvPr>
            <p:cNvSpPr/>
            <p:nvPr/>
          </p:nvSpPr>
          <p:spPr>
            <a:xfrm>
              <a:off x="4464926" y="4760978"/>
              <a:ext cx="34712" cy="58295"/>
            </a:xfrm>
            <a:custGeom>
              <a:avLst/>
              <a:gdLst>
                <a:gd name="connsiteX0" fmla="*/ 1133 w 34712"/>
                <a:gd name="connsiteY0" fmla="*/ 51655 h 58295"/>
                <a:gd name="connsiteX1" fmla="*/ 14018 w 34712"/>
                <a:gd name="connsiteY1" fmla="*/ 51655 h 58295"/>
                <a:gd name="connsiteX2" fmla="*/ 14018 w 34712"/>
                <a:gd name="connsiteY2" fmla="*/ 7181 h 58295"/>
                <a:gd name="connsiteX3" fmla="*/ 0 w 34712"/>
                <a:gd name="connsiteY3" fmla="*/ 9995 h 58295"/>
                <a:gd name="connsiteX4" fmla="*/ 0 w 34712"/>
                <a:gd name="connsiteY4" fmla="*/ 2815 h 58295"/>
                <a:gd name="connsiteX5" fmla="*/ 13940 w 34712"/>
                <a:gd name="connsiteY5" fmla="*/ 0 h 58295"/>
                <a:gd name="connsiteX6" fmla="*/ 21827 w 34712"/>
                <a:gd name="connsiteY6" fmla="*/ 0 h 58295"/>
                <a:gd name="connsiteX7" fmla="*/ 21827 w 34712"/>
                <a:gd name="connsiteY7" fmla="*/ 51655 h 58295"/>
                <a:gd name="connsiteX8" fmla="*/ 34712 w 34712"/>
                <a:gd name="connsiteY8" fmla="*/ 51655 h 58295"/>
                <a:gd name="connsiteX9" fmla="*/ 34712 w 34712"/>
                <a:gd name="connsiteY9" fmla="*/ 58296 h 58295"/>
                <a:gd name="connsiteX10" fmla="*/ 1133 w 34712"/>
                <a:gd name="connsiteY10" fmla="*/ 58296 h 58295"/>
                <a:gd name="connsiteX11" fmla="*/ 1133 w 34712"/>
                <a:gd name="connsiteY11" fmla="*/ 51655 h 5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712" h="58295">
                  <a:moveTo>
                    <a:pt x="1133" y="51655"/>
                  </a:moveTo>
                  <a:lnTo>
                    <a:pt x="14018" y="51655"/>
                  </a:lnTo>
                  <a:lnTo>
                    <a:pt x="14018" y="7181"/>
                  </a:lnTo>
                  <a:lnTo>
                    <a:pt x="0" y="9995"/>
                  </a:lnTo>
                  <a:lnTo>
                    <a:pt x="0" y="2815"/>
                  </a:lnTo>
                  <a:lnTo>
                    <a:pt x="13940" y="0"/>
                  </a:lnTo>
                  <a:lnTo>
                    <a:pt x="21827" y="0"/>
                  </a:lnTo>
                  <a:lnTo>
                    <a:pt x="21827" y="51655"/>
                  </a:lnTo>
                  <a:lnTo>
                    <a:pt x="34712" y="51655"/>
                  </a:lnTo>
                  <a:lnTo>
                    <a:pt x="34712" y="58296"/>
                  </a:lnTo>
                  <a:lnTo>
                    <a:pt x="1133" y="58296"/>
                  </a:lnTo>
                  <a:lnTo>
                    <a:pt x="1133" y="51655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BCBCFAB-07B7-F2CC-E94B-D6958FCEAE27}"/>
                </a:ext>
              </a:extLst>
            </p:cNvPr>
            <p:cNvSpPr/>
            <p:nvPr/>
          </p:nvSpPr>
          <p:spPr>
            <a:xfrm>
              <a:off x="4512289" y="4759928"/>
              <a:ext cx="40295" cy="60474"/>
            </a:xfrm>
            <a:custGeom>
              <a:avLst/>
              <a:gdLst>
                <a:gd name="connsiteX0" fmla="*/ 20147 w 40295"/>
                <a:gd name="connsiteY0" fmla="*/ 6246 h 60474"/>
                <a:gd name="connsiteX1" fmla="*/ 10972 w 40295"/>
                <a:gd name="connsiteY1" fmla="*/ 12261 h 60474"/>
                <a:gd name="connsiteX2" fmla="*/ 7926 w 40295"/>
                <a:gd name="connsiteY2" fmla="*/ 30256 h 60474"/>
                <a:gd name="connsiteX3" fmla="*/ 10972 w 40295"/>
                <a:gd name="connsiteY3" fmla="*/ 48262 h 60474"/>
                <a:gd name="connsiteX4" fmla="*/ 20147 w 40295"/>
                <a:gd name="connsiteY4" fmla="*/ 54228 h 60474"/>
                <a:gd name="connsiteX5" fmla="*/ 29323 w 40295"/>
                <a:gd name="connsiteY5" fmla="*/ 48262 h 60474"/>
                <a:gd name="connsiteX6" fmla="*/ 32408 w 40295"/>
                <a:gd name="connsiteY6" fmla="*/ 30256 h 60474"/>
                <a:gd name="connsiteX7" fmla="*/ 29323 w 40295"/>
                <a:gd name="connsiteY7" fmla="*/ 12261 h 60474"/>
                <a:gd name="connsiteX8" fmla="*/ 20147 w 40295"/>
                <a:gd name="connsiteY8" fmla="*/ 6246 h 60474"/>
                <a:gd name="connsiteX9" fmla="*/ 20147 w 40295"/>
                <a:gd name="connsiteY9" fmla="*/ 0 h 60474"/>
                <a:gd name="connsiteX10" fmla="*/ 35102 w 40295"/>
                <a:gd name="connsiteY10" fmla="*/ 7769 h 60474"/>
                <a:gd name="connsiteX11" fmla="*/ 40295 w 40295"/>
                <a:gd name="connsiteY11" fmla="*/ 30256 h 60474"/>
                <a:gd name="connsiteX12" fmla="*/ 35102 w 40295"/>
                <a:gd name="connsiteY12" fmla="*/ 52744 h 60474"/>
                <a:gd name="connsiteX13" fmla="*/ 20147 w 40295"/>
                <a:gd name="connsiteY13" fmla="*/ 60474 h 60474"/>
                <a:gd name="connsiteX14" fmla="*/ 5154 w 40295"/>
                <a:gd name="connsiteY14" fmla="*/ 52744 h 60474"/>
                <a:gd name="connsiteX15" fmla="*/ 0 w 40295"/>
                <a:gd name="connsiteY15" fmla="*/ 30256 h 60474"/>
                <a:gd name="connsiteX16" fmla="*/ 5154 w 40295"/>
                <a:gd name="connsiteY16" fmla="*/ 7769 h 60474"/>
                <a:gd name="connsiteX17" fmla="*/ 20147 w 40295"/>
                <a:gd name="connsiteY17" fmla="*/ 0 h 60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95" h="60474">
                  <a:moveTo>
                    <a:pt x="20147" y="6246"/>
                  </a:moveTo>
                  <a:cubicBezTo>
                    <a:pt x="16086" y="6246"/>
                    <a:pt x="13028" y="8251"/>
                    <a:pt x="10972" y="12261"/>
                  </a:cubicBezTo>
                  <a:cubicBezTo>
                    <a:pt x="8941" y="16241"/>
                    <a:pt x="7926" y="22237"/>
                    <a:pt x="7926" y="30256"/>
                  </a:cubicBezTo>
                  <a:cubicBezTo>
                    <a:pt x="7926" y="38247"/>
                    <a:pt x="8941" y="44252"/>
                    <a:pt x="10972" y="48262"/>
                  </a:cubicBezTo>
                  <a:cubicBezTo>
                    <a:pt x="13028" y="52242"/>
                    <a:pt x="16086" y="54228"/>
                    <a:pt x="20147" y="54228"/>
                  </a:cubicBezTo>
                  <a:cubicBezTo>
                    <a:pt x="24234" y="54228"/>
                    <a:pt x="27292" y="52242"/>
                    <a:pt x="29323" y="48262"/>
                  </a:cubicBezTo>
                  <a:cubicBezTo>
                    <a:pt x="31379" y="44252"/>
                    <a:pt x="32408" y="38247"/>
                    <a:pt x="32408" y="30256"/>
                  </a:cubicBezTo>
                  <a:cubicBezTo>
                    <a:pt x="32408" y="22237"/>
                    <a:pt x="31379" y="16241"/>
                    <a:pt x="29323" y="12261"/>
                  </a:cubicBezTo>
                  <a:cubicBezTo>
                    <a:pt x="27292" y="8251"/>
                    <a:pt x="24234" y="6246"/>
                    <a:pt x="20147" y="6246"/>
                  </a:cubicBezTo>
                  <a:moveTo>
                    <a:pt x="20147" y="0"/>
                  </a:moveTo>
                  <a:cubicBezTo>
                    <a:pt x="26681" y="0"/>
                    <a:pt x="31666" y="2593"/>
                    <a:pt x="35102" y="7769"/>
                  </a:cubicBezTo>
                  <a:cubicBezTo>
                    <a:pt x="38564" y="12926"/>
                    <a:pt x="40295" y="20415"/>
                    <a:pt x="40295" y="30256"/>
                  </a:cubicBezTo>
                  <a:cubicBezTo>
                    <a:pt x="40295" y="40069"/>
                    <a:pt x="38564" y="47568"/>
                    <a:pt x="35102" y="52744"/>
                  </a:cubicBezTo>
                  <a:cubicBezTo>
                    <a:pt x="31666" y="57900"/>
                    <a:pt x="26681" y="60474"/>
                    <a:pt x="20147" y="60474"/>
                  </a:cubicBezTo>
                  <a:cubicBezTo>
                    <a:pt x="13614" y="60474"/>
                    <a:pt x="8616" y="57900"/>
                    <a:pt x="5154" y="52744"/>
                  </a:cubicBezTo>
                  <a:cubicBezTo>
                    <a:pt x="1718" y="47568"/>
                    <a:pt x="0" y="40069"/>
                    <a:pt x="0" y="30256"/>
                  </a:cubicBezTo>
                  <a:cubicBezTo>
                    <a:pt x="0" y="20415"/>
                    <a:pt x="1718" y="12926"/>
                    <a:pt x="5154" y="7769"/>
                  </a:cubicBezTo>
                  <a:cubicBezTo>
                    <a:pt x="8616" y="2593"/>
                    <a:pt x="13614" y="0"/>
                    <a:pt x="20147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82EDA4FE-972C-4F07-AA0E-07063139C833}"/>
                </a:ext>
              </a:extLst>
            </p:cNvPr>
            <p:cNvSpPr/>
            <p:nvPr/>
          </p:nvSpPr>
          <p:spPr>
            <a:xfrm>
              <a:off x="4871947" y="4759928"/>
              <a:ext cx="37013" cy="59346"/>
            </a:xfrm>
            <a:custGeom>
              <a:avLst/>
              <a:gdLst>
                <a:gd name="connsiteX0" fmla="*/ 9488 w 37013"/>
                <a:gd name="connsiteY0" fmla="*/ 52705 h 59346"/>
                <a:gd name="connsiteX1" fmla="*/ 37013 w 37013"/>
                <a:gd name="connsiteY1" fmla="*/ 52705 h 59346"/>
                <a:gd name="connsiteX2" fmla="*/ 37013 w 37013"/>
                <a:gd name="connsiteY2" fmla="*/ 59346 h 59346"/>
                <a:gd name="connsiteX3" fmla="*/ 0 w 37013"/>
                <a:gd name="connsiteY3" fmla="*/ 59346 h 59346"/>
                <a:gd name="connsiteX4" fmla="*/ 0 w 37013"/>
                <a:gd name="connsiteY4" fmla="*/ 52705 h 59346"/>
                <a:gd name="connsiteX5" fmla="*/ 12222 w 37013"/>
                <a:gd name="connsiteY5" fmla="*/ 40252 h 59346"/>
                <a:gd name="connsiteX6" fmla="*/ 21986 w 37013"/>
                <a:gd name="connsiteY6" fmla="*/ 30141 h 59346"/>
                <a:gd name="connsiteX7" fmla="*/ 27259 w 37013"/>
                <a:gd name="connsiteY7" fmla="*/ 22960 h 59346"/>
                <a:gd name="connsiteX8" fmla="*/ 28782 w 37013"/>
                <a:gd name="connsiteY8" fmla="*/ 17138 h 59346"/>
                <a:gd name="connsiteX9" fmla="*/ 25495 w 37013"/>
                <a:gd name="connsiteY9" fmla="*/ 9562 h 59346"/>
                <a:gd name="connsiteX10" fmla="*/ 17022 w 37013"/>
                <a:gd name="connsiteY10" fmla="*/ 6632 h 59346"/>
                <a:gd name="connsiteX11" fmla="*/ 9176 w 37013"/>
                <a:gd name="connsiteY11" fmla="*/ 7923 h 59346"/>
                <a:gd name="connsiteX12" fmla="*/ 390 w 37013"/>
                <a:gd name="connsiteY12" fmla="*/ 11827 h 59346"/>
                <a:gd name="connsiteX13" fmla="*/ 390 w 37013"/>
                <a:gd name="connsiteY13" fmla="*/ 3865 h 59346"/>
                <a:gd name="connsiteX14" fmla="*/ 9293 w 37013"/>
                <a:gd name="connsiteY14" fmla="*/ 974 h 59346"/>
                <a:gd name="connsiteX15" fmla="*/ 16868 w 37013"/>
                <a:gd name="connsiteY15" fmla="*/ 0 h 59346"/>
                <a:gd name="connsiteX16" fmla="*/ 31317 w 37013"/>
                <a:gd name="connsiteY16" fmla="*/ 4530 h 59346"/>
                <a:gd name="connsiteX17" fmla="*/ 36705 w 37013"/>
                <a:gd name="connsiteY17" fmla="*/ 16627 h 59346"/>
                <a:gd name="connsiteX18" fmla="*/ 35336 w 37013"/>
                <a:gd name="connsiteY18" fmla="*/ 23461 h 59346"/>
                <a:gd name="connsiteX19" fmla="*/ 30459 w 37013"/>
                <a:gd name="connsiteY19" fmla="*/ 31037 h 59346"/>
                <a:gd name="connsiteX20" fmla="*/ 24251 w 37013"/>
                <a:gd name="connsiteY20" fmla="*/ 37601 h 59346"/>
                <a:gd name="connsiteX21" fmla="*/ 9488 w 37013"/>
                <a:gd name="connsiteY21" fmla="*/ 52705 h 5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013" h="59346">
                  <a:moveTo>
                    <a:pt x="9488" y="52705"/>
                  </a:moveTo>
                  <a:lnTo>
                    <a:pt x="37013" y="52705"/>
                  </a:lnTo>
                  <a:lnTo>
                    <a:pt x="37013" y="59346"/>
                  </a:lnTo>
                  <a:lnTo>
                    <a:pt x="0" y="59346"/>
                  </a:lnTo>
                  <a:lnTo>
                    <a:pt x="0" y="52705"/>
                  </a:lnTo>
                  <a:cubicBezTo>
                    <a:pt x="2994" y="49611"/>
                    <a:pt x="7068" y="45457"/>
                    <a:pt x="12222" y="40252"/>
                  </a:cubicBezTo>
                  <a:cubicBezTo>
                    <a:pt x="17398" y="35018"/>
                    <a:pt x="20656" y="31654"/>
                    <a:pt x="21986" y="30141"/>
                  </a:cubicBezTo>
                  <a:cubicBezTo>
                    <a:pt x="24512" y="27297"/>
                    <a:pt x="26266" y="24907"/>
                    <a:pt x="27259" y="22960"/>
                  </a:cubicBezTo>
                  <a:cubicBezTo>
                    <a:pt x="28271" y="20984"/>
                    <a:pt x="28782" y="19037"/>
                    <a:pt x="28782" y="17138"/>
                  </a:cubicBezTo>
                  <a:cubicBezTo>
                    <a:pt x="28782" y="14044"/>
                    <a:pt x="27683" y="11518"/>
                    <a:pt x="25495" y="9562"/>
                  </a:cubicBezTo>
                  <a:cubicBezTo>
                    <a:pt x="23336" y="7605"/>
                    <a:pt x="20511" y="6632"/>
                    <a:pt x="17022" y="6632"/>
                  </a:cubicBezTo>
                  <a:cubicBezTo>
                    <a:pt x="14551" y="6632"/>
                    <a:pt x="11936" y="7065"/>
                    <a:pt x="9176" y="7923"/>
                  </a:cubicBezTo>
                  <a:cubicBezTo>
                    <a:pt x="6443" y="8781"/>
                    <a:pt x="3514" y="10082"/>
                    <a:pt x="390" y="11827"/>
                  </a:cubicBezTo>
                  <a:lnTo>
                    <a:pt x="390" y="3865"/>
                  </a:lnTo>
                  <a:cubicBezTo>
                    <a:pt x="3566" y="2583"/>
                    <a:pt x="6533" y="1619"/>
                    <a:pt x="9293" y="974"/>
                  </a:cubicBezTo>
                  <a:cubicBezTo>
                    <a:pt x="12052" y="328"/>
                    <a:pt x="14577" y="0"/>
                    <a:pt x="16868" y="0"/>
                  </a:cubicBezTo>
                  <a:cubicBezTo>
                    <a:pt x="22912" y="0"/>
                    <a:pt x="27721" y="1513"/>
                    <a:pt x="31317" y="4530"/>
                  </a:cubicBezTo>
                  <a:cubicBezTo>
                    <a:pt x="34912" y="7547"/>
                    <a:pt x="36705" y="11576"/>
                    <a:pt x="36705" y="16627"/>
                  </a:cubicBezTo>
                  <a:cubicBezTo>
                    <a:pt x="36705" y="19027"/>
                    <a:pt x="36252" y="21302"/>
                    <a:pt x="35336" y="23461"/>
                  </a:cubicBezTo>
                  <a:cubicBezTo>
                    <a:pt x="34449" y="25591"/>
                    <a:pt x="32820" y="28117"/>
                    <a:pt x="30459" y="31037"/>
                  </a:cubicBezTo>
                  <a:cubicBezTo>
                    <a:pt x="29803" y="31799"/>
                    <a:pt x="27731" y="33987"/>
                    <a:pt x="24251" y="37601"/>
                  </a:cubicBezTo>
                  <a:cubicBezTo>
                    <a:pt x="20762" y="41196"/>
                    <a:pt x="15841" y="46228"/>
                    <a:pt x="9488" y="52705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BCA8A1A-5214-8A72-0162-027ADF1AB04A}"/>
                </a:ext>
              </a:extLst>
            </p:cNvPr>
            <p:cNvSpPr/>
            <p:nvPr/>
          </p:nvSpPr>
          <p:spPr>
            <a:xfrm>
              <a:off x="4922242" y="4759928"/>
              <a:ext cx="40290" cy="60474"/>
            </a:xfrm>
            <a:custGeom>
              <a:avLst/>
              <a:gdLst>
                <a:gd name="connsiteX0" fmla="*/ 20145 w 40290"/>
                <a:gd name="connsiteY0" fmla="*/ 6246 h 60474"/>
                <a:gd name="connsiteX1" fmla="*/ 10969 w 40290"/>
                <a:gd name="connsiteY1" fmla="*/ 12261 h 60474"/>
                <a:gd name="connsiteX2" fmla="*/ 7923 w 40290"/>
                <a:gd name="connsiteY2" fmla="*/ 30256 h 60474"/>
                <a:gd name="connsiteX3" fmla="*/ 10969 w 40290"/>
                <a:gd name="connsiteY3" fmla="*/ 48262 h 60474"/>
                <a:gd name="connsiteX4" fmla="*/ 20145 w 40290"/>
                <a:gd name="connsiteY4" fmla="*/ 54228 h 60474"/>
                <a:gd name="connsiteX5" fmla="*/ 29321 w 40290"/>
                <a:gd name="connsiteY5" fmla="*/ 48262 h 60474"/>
                <a:gd name="connsiteX6" fmla="*/ 32406 w 40290"/>
                <a:gd name="connsiteY6" fmla="*/ 30256 h 60474"/>
                <a:gd name="connsiteX7" fmla="*/ 29321 w 40290"/>
                <a:gd name="connsiteY7" fmla="*/ 12261 h 60474"/>
                <a:gd name="connsiteX8" fmla="*/ 20145 w 40290"/>
                <a:gd name="connsiteY8" fmla="*/ 6246 h 60474"/>
                <a:gd name="connsiteX9" fmla="*/ 20145 w 40290"/>
                <a:gd name="connsiteY9" fmla="*/ 0 h 60474"/>
                <a:gd name="connsiteX10" fmla="*/ 35095 w 40290"/>
                <a:gd name="connsiteY10" fmla="*/ 7769 h 60474"/>
                <a:gd name="connsiteX11" fmla="*/ 40290 w 40290"/>
                <a:gd name="connsiteY11" fmla="*/ 30256 h 60474"/>
                <a:gd name="connsiteX12" fmla="*/ 35095 w 40290"/>
                <a:gd name="connsiteY12" fmla="*/ 52744 h 60474"/>
                <a:gd name="connsiteX13" fmla="*/ 20145 w 40290"/>
                <a:gd name="connsiteY13" fmla="*/ 60474 h 60474"/>
                <a:gd name="connsiteX14" fmla="*/ 5147 w 40290"/>
                <a:gd name="connsiteY14" fmla="*/ 52744 h 60474"/>
                <a:gd name="connsiteX15" fmla="*/ 0 w 40290"/>
                <a:gd name="connsiteY15" fmla="*/ 30256 h 60474"/>
                <a:gd name="connsiteX16" fmla="*/ 5147 w 40290"/>
                <a:gd name="connsiteY16" fmla="*/ 7769 h 60474"/>
                <a:gd name="connsiteX17" fmla="*/ 20145 w 40290"/>
                <a:gd name="connsiteY17" fmla="*/ 0 h 60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90" h="60474">
                  <a:moveTo>
                    <a:pt x="20145" y="6246"/>
                  </a:moveTo>
                  <a:cubicBezTo>
                    <a:pt x="16087" y="6246"/>
                    <a:pt x="13022" y="8251"/>
                    <a:pt x="10969" y="12261"/>
                  </a:cubicBezTo>
                  <a:cubicBezTo>
                    <a:pt x="8935" y="16241"/>
                    <a:pt x="7923" y="22237"/>
                    <a:pt x="7923" y="30256"/>
                  </a:cubicBezTo>
                  <a:cubicBezTo>
                    <a:pt x="7923" y="38247"/>
                    <a:pt x="8935" y="44252"/>
                    <a:pt x="10969" y="48262"/>
                  </a:cubicBezTo>
                  <a:cubicBezTo>
                    <a:pt x="13022" y="52242"/>
                    <a:pt x="16087" y="54228"/>
                    <a:pt x="20145" y="54228"/>
                  </a:cubicBezTo>
                  <a:cubicBezTo>
                    <a:pt x="24232" y="54228"/>
                    <a:pt x="27288" y="52242"/>
                    <a:pt x="29321" y="48262"/>
                  </a:cubicBezTo>
                  <a:cubicBezTo>
                    <a:pt x="31374" y="44252"/>
                    <a:pt x="32406" y="38247"/>
                    <a:pt x="32406" y="30256"/>
                  </a:cubicBezTo>
                  <a:cubicBezTo>
                    <a:pt x="32406" y="22237"/>
                    <a:pt x="31374" y="16241"/>
                    <a:pt x="29321" y="12261"/>
                  </a:cubicBezTo>
                  <a:cubicBezTo>
                    <a:pt x="27288" y="8251"/>
                    <a:pt x="24232" y="6246"/>
                    <a:pt x="20145" y="6246"/>
                  </a:cubicBezTo>
                  <a:moveTo>
                    <a:pt x="20145" y="0"/>
                  </a:moveTo>
                  <a:cubicBezTo>
                    <a:pt x="26680" y="0"/>
                    <a:pt x="31664" y="2593"/>
                    <a:pt x="35095" y="7769"/>
                  </a:cubicBezTo>
                  <a:cubicBezTo>
                    <a:pt x="38555" y="12926"/>
                    <a:pt x="40290" y="20415"/>
                    <a:pt x="40290" y="30256"/>
                  </a:cubicBezTo>
                  <a:cubicBezTo>
                    <a:pt x="40290" y="40069"/>
                    <a:pt x="38555" y="47568"/>
                    <a:pt x="35095" y="52744"/>
                  </a:cubicBezTo>
                  <a:cubicBezTo>
                    <a:pt x="31664" y="57900"/>
                    <a:pt x="26680" y="60474"/>
                    <a:pt x="20145" y="60474"/>
                  </a:cubicBezTo>
                  <a:cubicBezTo>
                    <a:pt x="13610" y="60474"/>
                    <a:pt x="8608" y="57900"/>
                    <a:pt x="5147" y="52744"/>
                  </a:cubicBezTo>
                  <a:cubicBezTo>
                    <a:pt x="1716" y="47568"/>
                    <a:pt x="0" y="40069"/>
                    <a:pt x="0" y="30256"/>
                  </a:cubicBezTo>
                  <a:cubicBezTo>
                    <a:pt x="0" y="20415"/>
                    <a:pt x="1716" y="12926"/>
                    <a:pt x="5147" y="7769"/>
                  </a:cubicBezTo>
                  <a:cubicBezTo>
                    <a:pt x="8608" y="2593"/>
                    <a:pt x="13610" y="0"/>
                    <a:pt x="20145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1728D6AC-522A-721F-A51A-0B37E76FDBF6}"/>
                </a:ext>
              </a:extLst>
            </p:cNvPr>
            <p:cNvSpPr/>
            <p:nvPr/>
          </p:nvSpPr>
          <p:spPr>
            <a:xfrm>
              <a:off x="5280547" y="4759928"/>
              <a:ext cx="38381" cy="60474"/>
            </a:xfrm>
            <a:custGeom>
              <a:avLst/>
              <a:gdLst>
                <a:gd name="connsiteX0" fmla="*/ 26362 w 38381"/>
                <a:gd name="connsiteY0" fmla="*/ 27914 h 60474"/>
                <a:gd name="connsiteX1" fmla="*/ 35182 w 38381"/>
                <a:gd name="connsiteY1" fmla="*/ 32955 h 60474"/>
                <a:gd name="connsiteX2" fmla="*/ 38382 w 38381"/>
                <a:gd name="connsiteY2" fmla="*/ 42401 h 60474"/>
                <a:gd name="connsiteX3" fmla="*/ 32444 w 38381"/>
                <a:gd name="connsiteY3" fmla="*/ 55751 h 60474"/>
                <a:gd name="connsiteX4" fmla="*/ 15586 w 38381"/>
                <a:gd name="connsiteY4" fmla="*/ 60474 h 60474"/>
                <a:gd name="connsiteX5" fmla="*/ 8010 w 38381"/>
                <a:gd name="connsiteY5" fmla="*/ 59732 h 60474"/>
                <a:gd name="connsiteX6" fmla="*/ 0 w 38381"/>
                <a:gd name="connsiteY6" fmla="*/ 57592 h 60474"/>
                <a:gd name="connsiteX7" fmla="*/ 0 w 38381"/>
                <a:gd name="connsiteY7" fmla="*/ 49977 h 60474"/>
                <a:gd name="connsiteX8" fmla="*/ 7191 w 38381"/>
                <a:gd name="connsiteY8" fmla="*/ 52869 h 60474"/>
                <a:gd name="connsiteX9" fmla="*/ 15345 w 38381"/>
                <a:gd name="connsiteY9" fmla="*/ 53843 h 60474"/>
                <a:gd name="connsiteX10" fmla="*/ 26632 w 38381"/>
                <a:gd name="connsiteY10" fmla="*/ 50912 h 60474"/>
                <a:gd name="connsiteX11" fmla="*/ 30536 w 38381"/>
                <a:gd name="connsiteY11" fmla="*/ 42401 h 60474"/>
                <a:gd name="connsiteX12" fmla="*/ 26902 w 38381"/>
                <a:gd name="connsiteY12" fmla="*/ 34353 h 60474"/>
                <a:gd name="connsiteX13" fmla="*/ 16868 w 38381"/>
                <a:gd name="connsiteY13" fmla="*/ 31432 h 60474"/>
                <a:gd name="connsiteX14" fmla="*/ 10073 w 38381"/>
                <a:gd name="connsiteY14" fmla="*/ 31432 h 60474"/>
                <a:gd name="connsiteX15" fmla="*/ 10073 w 38381"/>
                <a:gd name="connsiteY15" fmla="*/ 24945 h 60474"/>
                <a:gd name="connsiteX16" fmla="*/ 17186 w 38381"/>
                <a:gd name="connsiteY16" fmla="*/ 24945 h 60474"/>
                <a:gd name="connsiteX17" fmla="*/ 26083 w 38381"/>
                <a:gd name="connsiteY17" fmla="*/ 22642 h 60474"/>
                <a:gd name="connsiteX18" fmla="*/ 29167 w 38381"/>
                <a:gd name="connsiteY18" fmla="*/ 15923 h 60474"/>
                <a:gd name="connsiteX19" fmla="*/ 25967 w 38381"/>
                <a:gd name="connsiteY19" fmla="*/ 9051 h 60474"/>
                <a:gd name="connsiteX20" fmla="*/ 16868 w 38381"/>
                <a:gd name="connsiteY20" fmla="*/ 6632 h 60474"/>
                <a:gd name="connsiteX21" fmla="*/ 9918 w 38381"/>
                <a:gd name="connsiteY21" fmla="*/ 7335 h 60474"/>
                <a:gd name="connsiteX22" fmla="*/ 1754 w 38381"/>
                <a:gd name="connsiteY22" fmla="*/ 9523 h 60474"/>
                <a:gd name="connsiteX23" fmla="*/ 1754 w 38381"/>
                <a:gd name="connsiteY23" fmla="*/ 2496 h 60474"/>
                <a:gd name="connsiteX24" fmla="*/ 10150 w 38381"/>
                <a:gd name="connsiteY24" fmla="*/ 617 h 60474"/>
                <a:gd name="connsiteX25" fmla="*/ 17572 w 38381"/>
                <a:gd name="connsiteY25" fmla="*/ 0 h 60474"/>
                <a:gd name="connsiteX26" fmla="*/ 31789 w 38381"/>
                <a:gd name="connsiteY26" fmla="*/ 4097 h 60474"/>
                <a:gd name="connsiteX27" fmla="*/ 37013 w 38381"/>
                <a:gd name="connsiteY27" fmla="*/ 15104 h 60474"/>
                <a:gd name="connsiteX28" fmla="*/ 34247 w 38381"/>
                <a:gd name="connsiteY28" fmla="*/ 23307 h 60474"/>
                <a:gd name="connsiteX29" fmla="*/ 26362 w 38381"/>
                <a:gd name="connsiteY29" fmla="*/ 27914 h 60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381" h="60474">
                  <a:moveTo>
                    <a:pt x="26362" y="27914"/>
                  </a:moveTo>
                  <a:cubicBezTo>
                    <a:pt x="30131" y="28724"/>
                    <a:pt x="33071" y="30401"/>
                    <a:pt x="35182" y="32955"/>
                  </a:cubicBezTo>
                  <a:cubicBezTo>
                    <a:pt x="37312" y="35509"/>
                    <a:pt x="38382" y="38652"/>
                    <a:pt x="38382" y="42401"/>
                  </a:cubicBezTo>
                  <a:cubicBezTo>
                    <a:pt x="38382" y="48156"/>
                    <a:pt x="36406" y="52599"/>
                    <a:pt x="32444" y="55751"/>
                  </a:cubicBezTo>
                  <a:cubicBezTo>
                    <a:pt x="28492" y="58903"/>
                    <a:pt x="22873" y="60474"/>
                    <a:pt x="15586" y="60474"/>
                  </a:cubicBezTo>
                  <a:cubicBezTo>
                    <a:pt x="13138" y="60474"/>
                    <a:pt x="10612" y="60223"/>
                    <a:pt x="8010" y="59732"/>
                  </a:cubicBezTo>
                  <a:cubicBezTo>
                    <a:pt x="5436" y="59269"/>
                    <a:pt x="2766" y="58556"/>
                    <a:pt x="0" y="57592"/>
                  </a:cubicBezTo>
                  <a:lnTo>
                    <a:pt x="0" y="49977"/>
                  </a:lnTo>
                  <a:cubicBezTo>
                    <a:pt x="2188" y="51250"/>
                    <a:pt x="4578" y="52214"/>
                    <a:pt x="7191" y="52869"/>
                  </a:cubicBezTo>
                  <a:cubicBezTo>
                    <a:pt x="9793" y="53515"/>
                    <a:pt x="12511" y="53843"/>
                    <a:pt x="15345" y="53843"/>
                  </a:cubicBezTo>
                  <a:cubicBezTo>
                    <a:pt x="20290" y="53843"/>
                    <a:pt x="24059" y="52869"/>
                    <a:pt x="26632" y="50912"/>
                  </a:cubicBezTo>
                  <a:cubicBezTo>
                    <a:pt x="29235" y="48956"/>
                    <a:pt x="30536" y="46122"/>
                    <a:pt x="30536" y="42401"/>
                  </a:cubicBezTo>
                  <a:cubicBezTo>
                    <a:pt x="30536" y="38960"/>
                    <a:pt x="29321" y="36281"/>
                    <a:pt x="26902" y="34353"/>
                  </a:cubicBezTo>
                  <a:cubicBezTo>
                    <a:pt x="24512" y="32406"/>
                    <a:pt x="21167" y="31432"/>
                    <a:pt x="16868" y="31432"/>
                  </a:cubicBezTo>
                  <a:lnTo>
                    <a:pt x="10073" y="31432"/>
                  </a:lnTo>
                  <a:lnTo>
                    <a:pt x="10073" y="24945"/>
                  </a:lnTo>
                  <a:lnTo>
                    <a:pt x="17186" y="24945"/>
                  </a:lnTo>
                  <a:cubicBezTo>
                    <a:pt x="21061" y="24945"/>
                    <a:pt x="24030" y="24174"/>
                    <a:pt x="26083" y="22642"/>
                  </a:cubicBezTo>
                  <a:cubicBezTo>
                    <a:pt x="28136" y="21080"/>
                    <a:pt x="29167" y="18844"/>
                    <a:pt x="29167" y="15923"/>
                  </a:cubicBezTo>
                  <a:cubicBezTo>
                    <a:pt x="29167" y="12935"/>
                    <a:pt x="28097" y="10641"/>
                    <a:pt x="25967" y="9051"/>
                  </a:cubicBezTo>
                  <a:cubicBezTo>
                    <a:pt x="23856" y="7441"/>
                    <a:pt x="20830" y="6632"/>
                    <a:pt x="16868" y="6632"/>
                  </a:cubicBezTo>
                  <a:cubicBezTo>
                    <a:pt x="14709" y="6632"/>
                    <a:pt x="12396" y="6863"/>
                    <a:pt x="9918" y="7335"/>
                  </a:cubicBezTo>
                  <a:cubicBezTo>
                    <a:pt x="7441" y="7807"/>
                    <a:pt x="4723" y="8530"/>
                    <a:pt x="1754" y="9523"/>
                  </a:cubicBezTo>
                  <a:lnTo>
                    <a:pt x="1754" y="2496"/>
                  </a:lnTo>
                  <a:cubicBezTo>
                    <a:pt x="4752" y="1658"/>
                    <a:pt x="7547" y="1031"/>
                    <a:pt x="10150" y="617"/>
                  </a:cubicBezTo>
                  <a:cubicBezTo>
                    <a:pt x="12781" y="202"/>
                    <a:pt x="15258" y="0"/>
                    <a:pt x="17572" y="0"/>
                  </a:cubicBezTo>
                  <a:cubicBezTo>
                    <a:pt x="23557" y="0"/>
                    <a:pt x="28300" y="1369"/>
                    <a:pt x="31789" y="4097"/>
                  </a:cubicBezTo>
                  <a:cubicBezTo>
                    <a:pt x="35269" y="6805"/>
                    <a:pt x="37013" y="10468"/>
                    <a:pt x="37013" y="15104"/>
                  </a:cubicBezTo>
                  <a:cubicBezTo>
                    <a:pt x="37013" y="18333"/>
                    <a:pt x="36088" y="21070"/>
                    <a:pt x="34247" y="23307"/>
                  </a:cubicBezTo>
                  <a:cubicBezTo>
                    <a:pt x="32396" y="25514"/>
                    <a:pt x="29765" y="27056"/>
                    <a:pt x="26362" y="27914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AE5F1EE-56BC-C64F-5808-C0590E82C09D}"/>
                </a:ext>
              </a:extLst>
            </p:cNvPr>
            <p:cNvSpPr/>
            <p:nvPr/>
          </p:nvSpPr>
          <p:spPr>
            <a:xfrm>
              <a:off x="5330601" y="4759928"/>
              <a:ext cx="40299" cy="60474"/>
            </a:xfrm>
            <a:custGeom>
              <a:avLst/>
              <a:gdLst>
                <a:gd name="connsiteX0" fmla="*/ 20155 w 40299"/>
                <a:gd name="connsiteY0" fmla="*/ 6246 h 60474"/>
                <a:gd name="connsiteX1" fmla="*/ 10979 w 40299"/>
                <a:gd name="connsiteY1" fmla="*/ 12261 h 60474"/>
                <a:gd name="connsiteX2" fmla="*/ 7933 w 40299"/>
                <a:gd name="connsiteY2" fmla="*/ 30256 h 60474"/>
                <a:gd name="connsiteX3" fmla="*/ 10979 w 40299"/>
                <a:gd name="connsiteY3" fmla="*/ 48262 h 60474"/>
                <a:gd name="connsiteX4" fmla="*/ 20155 w 40299"/>
                <a:gd name="connsiteY4" fmla="*/ 54228 h 60474"/>
                <a:gd name="connsiteX5" fmla="*/ 29331 w 40299"/>
                <a:gd name="connsiteY5" fmla="*/ 48262 h 60474"/>
                <a:gd name="connsiteX6" fmla="*/ 32415 w 40299"/>
                <a:gd name="connsiteY6" fmla="*/ 30256 h 60474"/>
                <a:gd name="connsiteX7" fmla="*/ 29331 w 40299"/>
                <a:gd name="connsiteY7" fmla="*/ 12261 h 60474"/>
                <a:gd name="connsiteX8" fmla="*/ 20155 w 40299"/>
                <a:gd name="connsiteY8" fmla="*/ 6246 h 60474"/>
                <a:gd name="connsiteX9" fmla="*/ 20155 w 40299"/>
                <a:gd name="connsiteY9" fmla="*/ 0 h 60474"/>
                <a:gd name="connsiteX10" fmla="*/ 35105 w 40299"/>
                <a:gd name="connsiteY10" fmla="*/ 7769 h 60474"/>
                <a:gd name="connsiteX11" fmla="*/ 40300 w 40299"/>
                <a:gd name="connsiteY11" fmla="*/ 30256 h 60474"/>
                <a:gd name="connsiteX12" fmla="*/ 35105 w 40299"/>
                <a:gd name="connsiteY12" fmla="*/ 52744 h 60474"/>
                <a:gd name="connsiteX13" fmla="*/ 20155 w 40299"/>
                <a:gd name="connsiteY13" fmla="*/ 60474 h 60474"/>
                <a:gd name="connsiteX14" fmla="*/ 5157 w 40299"/>
                <a:gd name="connsiteY14" fmla="*/ 52744 h 60474"/>
                <a:gd name="connsiteX15" fmla="*/ 0 w 40299"/>
                <a:gd name="connsiteY15" fmla="*/ 30256 h 60474"/>
                <a:gd name="connsiteX16" fmla="*/ 5157 w 40299"/>
                <a:gd name="connsiteY16" fmla="*/ 7769 h 60474"/>
                <a:gd name="connsiteX17" fmla="*/ 20155 w 40299"/>
                <a:gd name="connsiteY17" fmla="*/ 0 h 60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99" h="60474">
                  <a:moveTo>
                    <a:pt x="20155" y="6246"/>
                  </a:moveTo>
                  <a:cubicBezTo>
                    <a:pt x="16097" y="6246"/>
                    <a:pt x="13032" y="8251"/>
                    <a:pt x="10979" y="12261"/>
                  </a:cubicBezTo>
                  <a:cubicBezTo>
                    <a:pt x="8945" y="16241"/>
                    <a:pt x="7933" y="22237"/>
                    <a:pt x="7933" y="30256"/>
                  </a:cubicBezTo>
                  <a:cubicBezTo>
                    <a:pt x="7933" y="38247"/>
                    <a:pt x="8945" y="44252"/>
                    <a:pt x="10979" y="48262"/>
                  </a:cubicBezTo>
                  <a:cubicBezTo>
                    <a:pt x="13032" y="52242"/>
                    <a:pt x="16097" y="54228"/>
                    <a:pt x="20155" y="54228"/>
                  </a:cubicBezTo>
                  <a:cubicBezTo>
                    <a:pt x="24242" y="54228"/>
                    <a:pt x="27297" y="52242"/>
                    <a:pt x="29331" y="48262"/>
                  </a:cubicBezTo>
                  <a:cubicBezTo>
                    <a:pt x="31384" y="44252"/>
                    <a:pt x="32415" y="38247"/>
                    <a:pt x="32415" y="30256"/>
                  </a:cubicBezTo>
                  <a:cubicBezTo>
                    <a:pt x="32415" y="22237"/>
                    <a:pt x="31384" y="16241"/>
                    <a:pt x="29331" y="12261"/>
                  </a:cubicBezTo>
                  <a:cubicBezTo>
                    <a:pt x="27297" y="8251"/>
                    <a:pt x="24242" y="6246"/>
                    <a:pt x="20155" y="6246"/>
                  </a:cubicBezTo>
                  <a:moveTo>
                    <a:pt x="20155" y="0"/>
                  </a:moveTo>
                  <a:cubicBezTo>
                    <a:pt x="26680" y="0"/>
                    <a:pt x="31664" y="2593"/>
                    <a:pt x="35105" y="7769"/>
                  </a:cubicBezTo>
                  <a:cubicBezTo>
                    <a:pt x="38565" y="12926"/>
                    <a:pt x="40300" y="20415"/>
                    <a:pt x="40300" y="30256"/>
                  </a:cubicBezTo>
                  <a:cubicBezTo>
                    <a:pt x="40300" y="40069"/>
                    <a:pt x="38565" y="47568"/>
                    <a:pt x="35105" y="52744"/>
                  </a:cubicBezTo>
                  <a:cubicBezTo>
                    <a:pt x="31664" y="57900"/>
                    <a:pt x="26680" y="60474"/>
                    <a:pt x="20155" y="60474"/>
                  </a:cubicBezTo>
                  <a:cubicBezTo>
                    <a:pt x="13620" y="60474"/>
                    <a:pt x="8617" y="57900"/>
                    <a:pt x="5157" y="52744"/>
                  </a:cubicBezTo>
                  <a:cubicBezTo>
                    <a:pt x="1716" y="47568"/>
                    <a:pt x="0" y="40069"/>
                    <a:pt x="0" y="30256"/>
                  </a:cubicBezTo>
                  <a:cubicBezTo>
                    <a:pt x="0" y="20415"/>
                    <a:pt x="1716" y="12926"/>
                    <a:pt x="5157" y="7769"/>
                  </a:cubicBezTo>
                  <a:cubicBezTo>
                    <a:pt x="8617" y="2593"/>
                    <a:pt x="13620" y="0"/>
                    <a:pt x="20155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A57B49FE-FEB2-77D6-EFAD-4848B9AAA927}"/>
                </a:ext>
              </a:extLst>
            </p:cNvPr>
            <p:cNvSpPr/>
            <p:nvPr/>
          </p:nvSpPr>
          <p:spPr>
            <a:xfrm>
              <a:off x="5687942" y="4760978"/>
              <a:ext cx="42478" cy="58295"/>
            </a:xfrm>
            <a:custGeom>
              <a:avLst/>
              <a:gdLst>
                <a:gd name="connsiteX0" fmla="*/ 26314 w 42478"/>
                <a:gd name="connsiteY0" fmla="*/ 6873 h 58295"/>
                <a:gd name="connsiteX1" fmla="*/ 6400 w 42478"/>
                <a:gd name="connsiteY1" fmla="*/ 37996 h 58295"/>
                <a:gd name="connsiteX2" fmla="*/ 26314 w 42478"/>
                <a:gd name="connsiteY2" fmla="*/ 37996 h 58295"/>
                <a:gd name="connsiteX3" fmla="*/ 26314 w 42478"/>
                <a:gd name="connsiteY3" fmla="*/ 6873 h 58295"/>
                <a:gd name="connsiteX4" fmla="*/ 24242 w 42478"/>
                <a:gd name="connsiteY4" fmla="*/ 0 h 58295"/>
                <a:gd name="connsiteX5" fmla="*/ 34160 w 42478"/>
                <a:gd name="connsiteY5" fmla="*/ 0 h 58295"/>
                <a:gd name="connsiteX6" fmla="*/ 34160 w 42478"/>
                <a:gd name="connsiteY6" fmla="*/ 37996 h 58295"/>
                <a:gd name="connsiteX7" fmla="*/ 42478 w 42478"/>
                <a:gd name="connsiteY7" fmla="*/ 37996 h 58295"/>
                <a:gd name="connsiteX8" fmla="*/ 42478 w 42478"/>
                <a:gd name="connsiteY8" fmla="*/ 44551 h 58295"/>
                <a:gd name="connsiteX9" fmla="*/ 34160 w 42478"/>
                <a:gd name="connsiteY9" fmla="*/ 44551 h 58295"/>
                <a:gd name="connsiteX10" fmla="*/ 34160 w 42478"/>
                <a:gd name="connsiteY10" fmla="*/ 58296 h 58295"/>
                <a:gd name="connsiteX11" fmla="*/ 26314 w 42478"/>
                <a:gd name="connsiteY11" fmla="*/ 58296 h 58295"/>
                <a:gd name="connsiteX12" fmla="*/ 26314 w 42478"/>
                <a:gd name="connsiteY12" fmla="*/ 44551 h 58295"/>
                <a:gd name="connsiteX13" fmla="*/ 0 w 42478"/>
                <a:gd name="connsiteY13" fmla="*/ 44551 h 58295"/>
                <a:gd name="connsiteX14" fmla="*/ 0 w 42478"/>
                <a:gd name="connsiteY14" fmla="*/ 36936 h 58295"/>
                <a:gd name="connsiteX15" fmla="*/ 24242 w 42478"/>
                <a:gd name="connsiteY15" fmla="*/ 0 h 5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478" h="58295">
                  <a:moveTo>
                    <a:pt x="26314" y="6873"/>
                  </a:moveTo>
                  <a:lnTo>
                    <a:pt x="6400" y="37996"/>
                  </a:lnTo>
                  <a:lnTo>
                    <a:pt x="26314" y="37996"/>
                  </a:lnTo>
                  <a:lnTo>
                    <a:pt x="26314" y="6873"/>
                  </a:lnTo>
                  <a:moveTo>
                    <a:pt x="24242" y="0"/>
                  </a:moveTo>
                  <a:lnTo>
                    <a:pt x="34160" y="0"/>
                  </a:lnTo>
                  <a:lnTo>
                    <a:pt x="34160" y="37996"/>
                  </a:lnTo>
                  <a:lnTo>
                    <a:pt x="42478" y="37996"/>
                  </a:lnTo>
                  <a:lnTo>
                    <a:pt x="42478" y="44551"/>
                  </a:lnTo>
                  <a:lnTo>
                    <a:pt x="34160" y="44551"/>
                  </a:lnTo>
                  <a:lnTo>
                    <a:pt x="34160" y="58296"/>
                  </a:lnTo>
                  <a:lnTo>
                    <a:pt x="26314" y="58296"/>
                  </a:lnTo>
                  <a:lnTo>
                    <a:pt x="26314" y="44551"/>
                  </a:lnTo>
                  <a:lnTo>
                    <a:pt x="0" y="44551"/>
                  </a:lnTo>
                  <a:lnTo>
                    <a:pt x="0" y="36936"/>
                  </a:lnTo>
                  <a:lnTo>
                    <a:pt x="24242" y="0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EC198F71-5421-1B4F-228D-1AC27FF1BE9A}"/>
                </a:ext>
              </a:extLst>
            </p:cNvPr>
            <p:cNvSpPr/>
            <p:nvPr/>
          </p:nvSpPr>
          <p:spPr>
            <a:xfrm>
              <a:off x="5740185" y="4759928"/>
              <a:ext cx="40290" cy="60474"/>
            </a:xfrm>
            <a:custGeom>
              <a:avLst/>
              <a:gdLst>
                <a:gd name="connsiteX0" fmla="*/ 20145 w 40290"/>
                <a:gd name="connsiteY0" fmla="*/ 6246 h 60474"/>
                <a:gd name="connsiteX1" fmla="*/ 10969 w 40290"/>
                <a:gd name="connsiteY1" fmla="*/ 12261 h 60474"/>
                <a:gd name="connsiteX2" fmla="*/ 7923 w 40290"/>
                <a:gd name="connsiteY2" fmla="*/ 30256 h 60474"/>
                <a:gd name="connsiteX3" fmla="*/ 10969 w 40290"/>
                <a:gd name="connsiteY3" fmla="*/ 48262 h 60474"/>
                <a:gd name="connsiteX4" fmla="*/ 20145 w 40290"/>
                <a:gd name="connsiteY4" fmla="*/ 54228 h 60474"/>
                <a:gd name="connsiteX5" fmla="*/ 29321 w 40290"/>
                <a:gd name="connsiteY5" fmla="*/ 48262 h 60474"/>
                <a:gd name="connsiteX6" fmla="*/ 32406 w 40290"/>
                <a:gd name="connsiteY6" fmla="*/ 30256 h 60474"/>
                <a:gd name="connsiteX7" fmla="*/ 29321 w 40290"/>
                <a:gd name="connsiteY7" fmla="*/ 12261 h 60474"/>
                <a:gd name="connsiteX8" fmla="*/ 20145 w 40290"/>
                <a:gd name="connsiteY8" fmla="*/ 6246 h 60474"/>
                <a:gd name="connsiteX9" fmla="*/ 20145 w 40290"/>
                <a:gd name="connsiteY9" fmla="*/ 0 h 60474"/>
                <a:gd name="connsiteX10" fmla="*/ 35105 w 40290"/>
                <a:gd name="connsiteY10" fmla="*/ 7769 h 60474"/>
                <a:gd name="connsiteX11" fmla="*/ 40290 w 40290"/>
                <a:gd name="connsiteY11" fmla="*/ 30256 h 60474"/>
                <a:gd name="connsiteX12" fmla="*/ 35105 w 40290"/>
                <a:gd name="connsiteY12" fmla="*/ 52744 h 60474"/>
                <a:gd name="connsiteX13" fmla="*/ 20145 w 40290"/>
                <a:gd name="connsiteY13" fmla="*/ 60474 h 60474"/>
                <a:gd name="connsiteX14" fmla="*/ 5157 w 40290"/>
                <a:gd name="connsiteY14" fmla="*/ 52744 h 60474"/>
                <a:gd name="connsiteX15" fmla="*/ 0 w 40290"/>
                <a:gd name="connsiteY15" fmla="*/ 30256 h 60474"/>
                <a:gd name="connsiteX16" fmla="*/ 5157 w 40290"/>
                <a:gd name="connsiteY16" fmla="*/ 7769 h 60474"/>
                <a:gd name="connsiteX17" fmla="*/ 20145 w 40290"/>
                <a:gd name="connsiteY17" fmla="*/ 0 h 60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90" h="60474">
                  <a:moveTo>
                    <a:pt x="20145" y="6246"/>
                  </a:moveTo>
                  <a:cubicBezTo>
                    <a:pt x="16087" y="6246"/>
                    <a:pt x="13022" y="8251"/>
                    <a:pt x="10969" y="12261"/>
                  </a:cubicBezTo>
                  <a:cubicBezTo>
                    <a:pt x="8935" y="16241"/>
                    <a:pt x="7923" y="22237"/>
                    <a:pt x="7923" y="30256"/>
                  </a:cubicBezTo>
                  <a:cubicBezTo>
                    <a:pt x="7923" y="38247"/>
                    <a:pt x="8935" y="44252"/>
                    <a:pt x="10969" y="48262"/>
                  </a:cubicBezTo>
                  <a:cubicBezTo>
                    <a:pt x="13022" y="52242"/>
                    <a:pt x="16087" y="54228"/>
                    <a:pt x="20145" y="54228"/>
                  </a:cubicBezTo>
                  <a:cubicBezTo>
                    <a:pt x="24232" y="54228"/>
                    <a:pt x="27288" y="52242"/>
                    <a:pt x="29321" y="48262"/>
                  </a:cubicBezTo>
                  <a:cubicBezTo>
                    <a:pt x="31374" y="44252"/>
                    <a:pt x="32406" y="38247"/>
                    <a:pt x="32406" y="30256"/>
                  </a:cubicBezTo>
                  <a:cubicBezTo>
                    <a:pt x="32406" y="22237"/>
                    <a:pt x="31374" y="16241"/>
                    <a:pt x="29321" y="12261"/>
                  </a:cubicBezTo>
                  <a:cubicBezTo>
                    <a:pt x="27288" y="8251"/>
                    <a:pt x="24232" y="6246"/>
                    <a:pt x="20145" y="6246"/>
                  </a:cubicBezTo>
                  <a:moveTo>
                    <a:pt x="20145" y="0"/>
                  </a:moveTo>
                  <a:cubicBezTo>
                    <a:pt x="26680" y="0"/>
                    <a:pt x="31664" y="2593"/>
                    <a:pt x="35105" y="7769"/>
                  </a:cubicBezTo>
                  <a:cubicBezTo>
                    <a:pt x="38565" y="12926"/>
                    <a:pt x="40290" y="20415"/>
                    <a:pt x="40290" y="30256"/>
                  </a:cubicBezTo>
                  <a:cubicBezTo>
                    <a:pt x="40290" y="40069"/>
                    <a:pt x="38565" y="47568"/>
                    <a:pt x="35105" y="52744"/>
                  </a:cubicBezTo>
                  <a:cubicBezTo>
                    <a:pt x="31664" y="57900"/>
                    <a:pt x="26680" y="60474"/>
                    <a:pt x="20145" y="60474"/>
                  </a:cubicBezTo>
                  <a:cubicBezTo>
                    <a:pt x="13610" y="60474"/>
                    <a:pt x="8617" y="57900"/>
                    <a:pt x="5157" y="52744"/>
                  </a:cubicBezTo>
                  <a:cubicBezTo>
                    <a:pt x="1716" y="47568"/>
                    <a:pt x="0" y="40069"/>
                    <a:pt x="0" y="30256"/>
                  </a:cubicBezTo>
                  <a:cubicBezTo>
                    <a:pt x="0" y="20415"/>
                    <a:pt x="1716" y="12926"/>
                    <a:pt x="5157" y="7769"/>
                  </a:cubicBezTo>
                  <a:cubicBezTo>
                    <a:pt x="8617" y="2593"/>
                    <a:pt x="13610" y="0"/>
                    <a:pt x="20145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4BA7C33-6BC0-5926-51CD-3E34316E9EC0}"/>
                </a:ext>
              </a:extLst>
            </p:cNvPr>
            <p:cNvSpPr/>
            <p:nvPr/>
          </p:nvSpPr>
          <p:spPr>
            <a:xfrm>
              <a:off x="6097555" y="4760978"/>
              <a:ext cx="37716" cy="59423"/>
            </a:xfrm>
            <a:custGeom>
              <a:avLst/>
              <a:gdLst>
                <a:gd name="connsiteX0" fmla="*/ 2458 w 37716"/>
                <a:gd name="connsiteY0" fmla="*/ 0 h 59423"/>
                <a:gd name="connsiteX1" fmla="*/ 33427 w 37716"/>
                <a:gd name="connsiteY1" fmla="*/ 0 h 59423"/>
                <a:gd name="connsiteX2" fmla="*/ 33427 w 37716"/>
                <a:gd name="connsiteY2" fmla="*/ 6641 h 59423"/>
                <a:gd name="connsiteX3" fmla="*/ 9687 w 37716"/>
                <a:gd name="connsiteY3" fmla="*/ 6641 h 59423"/>
                <a:gd name="connsiteX4" fmla="*/ 9687 w 37716"/>
                <a:gd name="connsiteY4" fmla="*/ 20926 h 59423"/>
                <a:gd name="connsiteX5" fmla="*/ 13118 w 37716"/>
                <a:gd name="connsiteY5" fmla="*/ 20068 h 59423"/>
                <a:gd name="connsiteX6" fmla="*/ 16559 w 37716"/>
                <a:gd name="connsiteY6" fmla="*/ 19760 h 59423"/>
                <a:gd name="connsiteX7" fmla="*/ 32020 w 37716"/>
                <a:gd name="connsiteY7" fmla="*/ 25109 h 59423"/>
                <a:gd name="connsiteX8" fmla="*/ 37717 w 37716"/>
                <a:gd name="connsiteY8" fmla="*/ 39596 h 59423"/>
                <a:gd name="connsiteX9" fmla="*/ 31866 w 37716"/>
                <a:gd name="connsiteY9" fmla="*/ 54238 h 59423"/>
                <a:gd name="connsiteX10" fmla="*/ 15345 w 37716"/>
                <a:gd name="connsiteY10" fmla="*/ 59423 h 59423"/>
                <a:gd name="connsiteX11" fmla="*/ 7846 w 37716"/>
                <a:gd name="connsiteY11" fmla="*/ 58807 h 59423"/>
                <a:gd name="connsiteX12" fmla="*/ 0 w 37716"/>
                <a:gd name="connsiteY12" fmla="*/ 56927 h 59423"/>
                <a:gd name="connsiteX13" fmla="*/ 0 w 37716"/>
                <a:gd name="connsiteY13" fmla="*/ 49004 h 59423"/>
                <a:gd name="connsiteX14" fmla="*/ 7268 w 37716"/>
                <a:gd name="connsiteY14" fmla="*/ 51857 h 59423"/>
                <a:gd name="connsiteX15" fmla="*/ 15191 w 37716"/>
                <a:gd name="connsiteY15" fmla="*/ 52792 h 59423"/>
                <a:gd name="connsiteX16" fmla="*/ 25890 w 37716"/>
                <a:gd name="connsiteY16" fmla="*/ 49235 h 59423"/>
                <a:gd name="connsiteX17" fmla="*/ 29832 w 37716"/>
                <a:gd name="connsiteY17" fmla="*/ 39596 h 59423"/>
                <a:gd name="connsiteX18" fmla="*/ 25890 w 37716"/>
                <a:gd name="connsiteY18" fmla="*/ 29948 h 59423"/>
                <a:gd name="connsiteX19" fmla="*/ 15191 w 37716"/>
                <a:gd name="connsiteY19" fmla="*/ 26391 h 59423"/>
                <a:gd name="connsiteX20" fmla="*/ 8868 w 37716"/>
                <a:gd name="connsiteY20" fmla="*/ 27095 h 59423"/>
                <a:gd name="connsiteX21" fmla="*/ 2458 w 37716"/>
                <a:gd name="connsiteY21" fmla="*/ 29283 h 59423"/>
                <a:gd name="connsiteX22" fmla="*/ 2458 w 37716"/>
                <a:gd name="connsiteY22" fmla="*/ 0 h 5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716" h="59423">
                  <a:moveTo>
                    <a:pt x="2458" y="0"/>
                  </a:moveTo>
                  <a:lnTo>
                    <a:pt x="33427" y="0"/>
                  </a:lnTo>
                  <a:lnTo>
                    <a:pt x="33427" y="6641"/>
                  </a:lnTo>
                  <a:lnTo>
                    <a:pt x="9687" y="6641"/>
                  </a:lnTo>
                  <a:lnTo>
                    <a:pt x="9687" y="20926"/>
                  </a:lnTo>
                  <a:cubicBezTo>
                    <a:pt x="10834" y="20540"/>
                    <a:pt x="11971" y="20251"/>
                    <a:pt x="13118" y="20068"/>
                  </a:cubicBezTo>
                  <a:cubicBezTo>
                    <a:pt x="14266" y="19866"/>
                    <a:pt x="15413" y="19760"/>
                    <a:pt x="16559" y="19760"/>
                  </a:cubicBezTo>
                  <a:cubicBezTo>
                    <a:pt x="23066" y="19760"/>
                    <a:pt x="28223" y="21543"/>
                    <a:pt x="32020" y="25109"/>
                  </a:cubicBezTo>
                  <a:cubicBezTo>
                    <a:pt x="35818" y="28676"/>
                    <a:pt x="37717" y="33505"/>
                    <a:pt x="37717" y="39596"/>
                  </a:cubicBezTo>
                  <a:cubicBezTo>
                    <a:pt x="37717" y="45871"/>
                    <a:pt x="35770" y="50749"/>
                    <a:pt x="31866" y="54238"/>
                  </a:cubicBezTo>
                  <a:cubicBezTo>
                    <a:pt x="27962" y="57698"/>
                    <a:pt x="22449" y="59423"/>
                    <a:pt x="15345" y="59423"/>
                  </a:cubicBezTo>
                  <a:cubicBezTo>
                    <a:pt x="12897" y="59423"/>
                    <a:pt x="10400" y="59221"/>
                    <a:pt x="7846" y="58807"/>
                  </a:cubicBezTo>
                  <a:cubicBezTo>
                    <a:pt x="5330" y="58392"/>
                    <a:pt x="2708" y="57766"/>
                    <a:pt x="0" y="56927"/>
                  </a:cubicBezTo>
                  <a:lnTo>
                    <a:pt x="0" y="49004"/>
                  </a:lnTo>
                  <a:cubicBezTo>
                    <a:pt x="2342" y="50276"/>
                    <a:pt x="4771" y="51230"/>
                    <a:pt x="7268" y="51857"/>
                  </a:cubicBezTo>
                  <a:cubicBezTo>
                    <a:pt x="9764" y="52484"/>
                    <a:pt x="12405" y="52792"/>
                    <a:pt x="15191" y="52792"/>
                  </a:cubicBezTo>
                  <a:cubicBezTo>
                    <a:pt x="19692" y="52792"/>
                    <a:pt x="23258" y="51606"/>
                    <a:pt x="25890" y="49235"/>
                  </a:cubicBezTo>
                  <a:cubicBezTo>
                    <a:pt x="28521" y="46874"/>
                    <a:pt x="29832" y="43654"/>
                    <a:pt x="29832" y="39596"/>
                  </a:cubicBezTo>
                  <a:cubicBezTo>
                    <a:pt x="29832" y="35538"/>
                    <a:pt x="28521" y="32319"/>
                    <a:pt x="25890" y="29948"/>
                  </a:cubicBezTo>
                  <a:cubicBezTo>
                    <a:pt x="23258" y="27577"/>
                    <a:pt x="19692" y="26391"/>
                    <a:pt x="15191" y="26391"/>
                  </a:cubicBezTo>
                  <a:cubicBezTo>
                    <a:pt x="13080" y="26391"/>
                    <a:pt x="10979" y="26622"/>
                    <a:pt x="8868" y="27095"/>
                  </a:cubicBezTo>
                  <a:cubicBezTo>
                    <a:pt x="6786" y="27567"/>
                    <a:pt x="4646" y="28290"/>
                    <a:pt x="2458" y="29283"/>
                  </a:cubicBezTo>
                  <a:lnTo>
                    <a:pt x="2458" y="0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71521C8A-911A-11F2-4465-89A14DA29B49}"/>
                </a:ext>
              </a:extLst>
            </p:cNvPr>
            <p:cNvSpPr/>
            <p:nvPr/>
          </p:nvSpPr>
          <p:spPr>
            <a:xfrm>
              <a:off x="6147532" y="4759928"/>
              <a:ext cx="40300" cy="60474"/>
            </a:xfrm>
            <a:custGeom>
              <a:avLst/>
              <a:gdLst>
                <a:gd name="connsiteX0" fmla="*/ 20155 w 40300"/>
                <a:gd name="connsiteY0" fmla="*/ 6246 h 60474"/>
                <a:gd name="connsiteX1" fmla="*/ 10979 w 40300"/>
                <a:gd name="connsiteY1" fmla="*/ 12261 h 60474"/>
                <a:gd name="connsiteX2" fmla="*/ 7933 w 40300"/>
                <a:gd name="connsiteY2" fmla="*/ 30256 h 60474"/>
                <a:gd name="connsiteX3" fmla="*/ 10979 w 40300"/>
                <a:gd name="connsiteY3" fmla="*/ 48262 h 60474"/>
                <a:gd name="connsiteX4" fmla="*/ 20155 w 40300"/>
                <a:gd name="connsiteY4" fmla="*/ 54228 h 60474"/>
                <a:gd name="connsiteX5" fmla="*/ 29331 w 40300"/>
                <a:gd name="connsiteY5" fmla="*/ 48262 h 60474"/>
                <a:gd name="connsiteX6" fmla="*/ 32416 w 40300"/>
                <a:gd name="connsiteY6" fmla="*/ 30256 h 60474"/>
                <a:gd name="connsiteX7" fmla="*/ 29331 w 40300"/>
                <a:gd name="connsiteY7" fmla="*/ 12261 h 60474"/>
                <a:gd name="connsiteX8" fmla="*/ 20155 w 40300"/>
                <a:gd name="connsiteY8" fmla="*/ 6246 h 60474"/>
                <a:gd name="connsiteX9" fmla="*/ 20155 w 40300"/>
                <a:gd name="connsiteY9" fmla="*/ 0 h 60474"/>
                <a:gd name="connsiteX10" fmla="*/ 35105 w 40300"/>
                <a:gd name="connsiteY10" fmla="*/ 7769 h 60474"/>
                <a:gd name="connsiteX11" fmla="*/ 40300 w 40300"/>
                <a:gd name="connsiteY11" fmla="*/ 30256 h 60474"/>
                <a:gd name="connsiteX12" fmla="*/ 35105 w 40300"/>
                <a:gd name="connsiteY12" fmla="*/ 52744 h 60474"/>
                <a:gd name="connsiteX13" fmla="*/ 20155 w 40300"/>
                <a:gd name="connsiteY13" fmla="*/ 60474 h 60474"/>
                <a:gd name="connsiteX14" fmla="*/ 5157 w 40300"/>
                <a:gd name="connsiteY14" fmla="*/ 52744 h 60474"/>
                <a:gd name="connsiteX15" fmla="*/ 0 w 40300"/>
                <a:gd name="connsiteY15" fmla="*/ 30256 h 60474"/>
                <a:gd name="connsiteX16" fmla="*/ 5157 w 40300"/>
                <a:gd name="connsiteY16" fmla="*/ 7769 h 60474"/>
                <a:gd name="connsiteX17" fmla="*/ 20155 w 40300"/>
                <a:gd name="connsiteY17" fmla="*/ 0 h 60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300" h="60474">
                  <a:moveTo>
                    <a:pt x="20155" y="6246"/>
                  </a:moveTo>
                  <a:cubicBezTo>
                    <a:pt x="16097" y="6246"/>
                    <a:pt x="13032" y="8251"/>
                    <a:pt x="10979" y="12261"/>
                  </a:cubicBezTo>
                  <a:cubicBezTo>
                    <a:pt x="8945" y="16241"/>
                    <a:pt x="7933" y="22237"/>
                    <a:pt x="7933" y="30256"/>
                  </a:cubicBezTo>
                  <a:cubicBezTo>
                    <a:pt x="7933" y="38247"/>
                    <a:pt x="8945" y="44252"/>
                    <a:pt x="10979" y="48262"/>
                  </a:cubicBezTo>
                  <a:cubicBezTo>
                    <a:pt x="13032" y="52242"/>
                    <a:pt x="16097" y="54228"/>
                    <a:pt x="20155" y="54228"/>
                  </a:cubicBezTo>
                  <a:cubicBezTo>
                    <a:pt x="24242" y="54228"/>
                    <a:pt x="27297" y="52242"/>
                    <a:pt x="29331" y="48262"/>
                  </a:cubicBezTo>
                  <a:cubicBezTo>
                    <a:pt x="31384" y="44252"/>
                    <a:pt x="32416" y="38247"/>
                    <a:pt x="32416" y="30256"/>
                  </a:cubicBezTo>
                  <a:cubicBezTo>
                    <a:pt x="32416" y="22237"/>
                    <a:pt x="31384" y="16241"/>
                    <a:pt x="29331" y="12261"/>
                  </a:cubicBezTo>
                  <a:cubicBezTo>
                    <a:pt x="27297" y="8251"/>
                    <a:pt x="24242" y="6246"/>
                    <a:pt x="20155" y="6246"/>
                  </a:cubicBezTo>
                  <a:moveTo>
                    <a:pt x="20155" y="0"/>
                  </a:moveTo>
                  <a:cubicBezTo>
                    <a:pt x="26680" y="0"/>
                    <a:pt x="31664" y="2593"/>
                    <a:pt x="35105" y="7769"/>
                  </a:cubicBezTo>
                  <a:cubicBezTo>
                    <a:pt x="38565" y="12926"/>
                    <a:pt x="40300" y="20415"/>
                    <a:pt x="40300" y="30256"/>
                  </a:cubicBezTo>
                  <a:cubicBezTo>
                    <a:pt x="40300" y="40069"/>
                    <a:pt x="38565" y="47568"/>
                    <a:pt x="35105" y="52744"/>
                  </a:cubicBezTo>
                  <a:cubicBezTo>
                    <a:pt x="31664" y="57900"/>
                    <a:pt x="26680" y="60474"/>
                    <a:pt x="20155" y="60474"/>
                  </a:cubicBezTo>
                  <a:cubicBezTo>
                    <a:pt x="13620" y="60474"/>
                    <a:pt x="8617" y="57900"/>
                    <a:pt x="5157" y="52744"/>
                  </a:cubicBezTo>
                  <a:cubicBezTo>
                    <a:pt x="1716" y="47568"/>
                    <a:pt x="0" y="40069"/>
                    <a:pt x="0" y="30256"/>
                  </a:cubicBezTo>
                  <a:cubicBezTo>
                    <a:pt x="0" y="20415"/>
                    <a:pt x="1716" y="12926"/>
                    <a:pt x="5157" y="7769"/>
                  </a:cubicBezTo>
                  <a:cubicBezTo>
                    <a:pt x="8617" y="2593"/>
                    <a:pt x="13620" y="0"/>
                    <a:pt x="20155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A1C0DF00-82A1-0E91-0643-D4BE8255DEDB}"/>
                </a:ext>
              </a:extLst>
            </p:cNvPr>
            <p:cNvSpPr/>
            <p:nvPr/>
          </p:nvSpPr>
          <p:spPr>
            <a:xfrm>
              <a:off x="5298263" y="4868875"/>
              <a:ext cx="50121" cy="41900"/>
            </a:xfrm>
            <a:custGeom>
              <a:avLst/>
              <a:gdLst>
                <a:gd name="connsiteX0" fmla="*/ 50122 w 50121"/>
                <a:gd name="connsiteY0" fmla="*/ 27634 h 41900"/>
                <a:gd name="connsiteX1" fmla="*/ 49717 w 50121"/>
                <a:gd name="connsiteY1" fmla="*/ 29389 h 41900"/>
                <a:gd name="connsiteX2" fmla="*/ 48320 w 50121"/>
                <a:gd name="connsiteY2" fmla="*/ 32955 h 41900"/>
                <a:gd name="connsiteX3" fmla="*/ 46064 w 50121"/>
                <a:gd name="connsiteY3" fmla="*/ 37110 h 41900"/>
                <a:gd name="connsiteX4" fmla="*/ 42584 w 50121"/>
                <a:gd name="connsiteY4" fmla="*/ 40502 h 41900"/>
                <a:gd name="connsiteX5" fmla="*/ 38025 w 50121"/>
                <a:gd name="connsiteY5" fmla="*/ 41900 h 41900"/>
                <a:gd name="connsiteX6" fmla="*/ 32608 w 50121"/>
                <a:gd name="connsiteY6" fmla="*/ 39731 h 41900"/>
                <a:gd name="connsiteX7" fmla="*/ 30440 w 50121"/>
                <a:gd name="connsiteY7" fmla="*/ 34314 h 41900"/>
                <a:gd name="connsiteX8" fmla="*/ 31384 w 50121"/>
                <a:gd name="connsiteY8" fmla="*/ 30025 h 41900"/>
                <a:gd name="connsiteX9" fmla="*/ 37389 w 50121"/>
                <a:gd name="connsiteY9" fmla="*/ 8482 h 41900"/>
                <a:gd name="connsiteX10" fmla="*/ 32377 w 50121"/>
                <a:gd name="connsiteY10" fmla="*/ 2034 h 41900"/>
                <a:gd name="connsiteX11" fmla="*/ 27548 w 50121"/>
                <a:gd name="connsiteY11" fmla="*/ 2978 h 41900"/>
                <a:gd name="connsiteX12" fmla="*/ 23663 w 50121"/>
                <a:gd name="connsiteY12" fmla="*/ 5147 h 41900"/>
                <a:gd name="connsiteX13" fmla="*/ 20637 w 50121"/>
                <a:gd name="connsiteY13" fmla="*/ 8174 h 41900"/>
                <a:gd name="connsiteX14" fmla="*/ 18516 w 50121"/>
                <a:gd name="connsiteY14" fmla="*/ 11065 h 41900"/>
                <a:gd name="connsiteX15" fmla="*/ 17302 w 50121"/>
                <a:gd name="connsiteY15" fmla="*/ 13321 h 41900"/>
                <a:gd name="connsiteX16" fmla="*/ 16126 w 50121"/>
                <a:gd name="connsiteY16" fmla="*/ 17928 h 41900"/>
                <a:gd name="connsiteX17" fmla="*/ 14545 w 50121"/>
                <a:gd name="connsiteY17" fmla="*/ 24107 h 41900"/>
                <a:gd name="connsiteX18" fmla="*/ 12511 w 50121"/>
                <a:gd name="connsiteY18" fmla="*/ 32464 h 41900"/>
                <a:gd name="connsiteX19" fmla="*/ 10747 w 50121"/>
                <a:gd name="connsiteY19" fmla="*/ 39278 h 41900"/>
                <a:gd name="connsiteX20" fmla="*/ 9302 w 50121"/>
                <a:gd name="connsiteY20" fmla="*/ 41225 h 41900"/>
                <a:gd name="connsiteX21" fmla="*/ 7316 w 50121"/>
                <a:gd name="connsiteY21" fmla="*/ 41900 h 41900"/>
                <a:gd name="connsiteX22" fmla="*/ 5427 w 50121"/>
                <a:gd name="connsiteY22" fmla="*/ 41225 h 41900"/>
                <a:gd name="connsiteX23" fmla="*/ 4656 w 50121"/>
                <a:gd name="connsiteY23" fmla="*/ 39375 h 41900"/>
                <a:gd name="connsiteX24" fmla="*/ 4791 w 50121"/>
                <a:gd name="connsiteY24" fmla="*/ 38517 h 41900"/>
                <a:gd name="connsiteX25" fmla="*/ 5157 w 50121"/>
                <a:gd name="connsiteY25" fmla="*/ 36888 h 41900"/>
                <a:gd name="connsiteX26" fmla="*/ 5465 w 50121"/>
                <a:gd name="connsiteY26" fmla="*/ 35394 h 41900"/>
                <a:gd name="connsiteX27" fmla="*/ 10844 w 50121"/>
                <a:gd name="connsiteY27" fmla="*/ 14044 h 41900"/>
                <a:gd name="connsiteX28" fmla="*/ 12058 w 50121"/>
                <a:gd name="connsiteY28" fmla="*/ 8935 h 41900"/>
                <a:gd name="connsiteX29" fmla="*/ 12328 w 50121"/>
                <a:gd name="connsiteY29" fmla="*/ 6275 h 41900"/>
                <a:gd name="connsiteX30" fmla="*/ 9446 w 50121"/>
                <a:gd name="connsiteY30" fmla="*/ 2034 h 41900"/>
                <a:gd name="connsiteX31" fmla="*/ 5562 w 50121"/>
                <a:gd name="connsiteY31" fmla="*/ 4829 h 41900"/>
                <a:gd name="connsiteX32" fmla="*/ 2718 w 50121"/>
                <a:gd name="connsiteY32" fmla="*/ 13051 h 41900"/>
                <a:gd name="connsiteX33" fmla="*/ 2034 w 50121"/>
                <a:gd name="connsiteY33" fmla="*/ 14853 h 41900"/>
                <a:gd name="connsiteX34" fmla="*/ 1137 w 50121"/>
                <a:gd name="connsiteY34" fmla="*/ 15172 h 41900"/>
                <a:gd name="connsiteX35" fmla="*/ 0 w 50121"/>
                <a:gd name="connsiteY35" fmla="*/ 14217 h 41900"/>
                <a:gd name="connsiteX36" fmla="*/ 366 w 50121"/>
                <a:gd name="connsiteY36" fmla="*/ 12502 h 41900"/>
                <a:gd name="connsiteX37" fmla="*/ 1407 w 50121"/>
                <a:gd name="connsiteY37" fmla="*/ 8897 h 41900"/>
                <a:gd name="connsiteX38" fmla="*/ 2805 w 50121"/>
                <a:gd name="connsiteY38" fmla="*/ 5282 h 41900"/>
                <a:gd name="connsiteX39" fmla="*/ 3711 w 50121"/>
                <a:gd name="connsiteY39" fmla="*/ 3701 h 41900"/>
                <a:gd name="connsiteX40" fmla="*/ 4925 w 50121"/>
                <a:gd name="connsiteY40" fmla="*/ 2120 h 41900"/>
                <a:gd name="connsiteX41" fmla="*/ 7007 w 50121"/>
                <a:gd name="connsiteY41" fmla="*/ 540 h 41900"/>
                <a:gd name="connsiteX42" fmla="*/ 9716 w 50121"/>
                <a:gd name="connsiteY42" fmla="*/ 0 h 41900"/>
                <a:gd name="connsiteX43" fmla="*/ 15490 w 50121"/>
                <a:gd name="connsiteY43" fmla="*/ 2169 h 41900"/>
                <a:gd name="connsiteX44" fmla="*/ 18246 w 50121"/>
                <a:gd name="connsiteY44" fmla="*/ 8039 h 41900"/>
                <a:gd name="connsiteX45" fmla="*/ 32647 w 50121"/>
                <a:gd name="connsiteY45" fmla="*/ 0 h 41900"/>
                <a:gd name="connsiteX46" fmla="*/ 40464 w 50121"/>
                <a:gd name="connsiteY46" fmla="*/ 2622 h 41900"/>
                <a:gd name="connsiteX47" fmla="*/ 43307 w 50121"/>
                <a:gd name="connsiteY47" fmla="*/ 9889 h 41900"/>
                <a:gd name="connsiteX48" fmla="*/ 43076 w 50121"/>
                <a:gd name="connsiteY48" fmla="*/ 12367 h 41900"/>
                <a:gd name="connsiteX49" fmla="*/ 42450 w 50121"/>
                <a:gd name="connsiteY49" fmla="*/ 15441 h 41900"/>
                <a:gd name="connsiteX50" fmla="*/ 41678 w 50121"/>
                <a:gd name="connsiteY50" fmla="*/ 18468 h 41900"/>
                <a:gd name="connsiteX51" fmla="*/ 40599 w 50121"/>
                <a:gd name="connsiteY51" fmla="*/ 21899 h 41900"/>
                <a:gd name="connsiteX52" fmla="*/ 39558 w 50121"/>
                <a:gd name="connsiteY52" fmla="*/ 24878 h 41900"/>
                <a:gd name="connsiteX53" fmla="*/ 38478 w 50121"/>
                <a:gd name="connsiteY53" fmla="*/ 27904 h 41900"/>
                <a:gd name="connsiteX54" fmla="*/ 37659 w 50121"/>
                <a:gd name="connsiteY54" fmla="*/ 30208 h 41900"/>
                <a:gd name="connsiteX55" fmla="*/ 35992 w 50121"/>
                <a:gd name="connsiteY55" fmla="*/ 36801 h 41900"/>
                <a:gd name="connsiteX56" fmla="*/ 36493 w 50121"/>
                <a:gd name="connsiteY56" fmla="*/ 39105 h 41900"/>
                <a:gd name="connsiteX57" fmla="*/ 38208 w 50121"/>
                <a:gd name="connsiteY57" fmla="*/ 39828 h 41900"/>
                <a:gd name="connsiteX58" fmla="*/ 43712 w 50121"/>
                <a:gd name="connsiteY58" fmla="*/ 36705 h 41900"/>
                <a:gd name="connsiteX59" fmla="*/ 47645 w 50121"/>
                <a:gd name="connsiteY59" fmla="*/ 28396 h 41900"/>
                <a:gd name="connsiteX60" fmla="*/ 48185 w 50121"/>
                <a:gd name="connsiteY60" fmla="*/ 26998 h 41900"/>
                <a:gd name="connsiteX61" fmla="*/ 49042 w 50121"/>
                <a:gd name="connsiteY61" fmla="*/ 26728 h 41900"/>
                <a:gd name="connsiteX62" fmla="*/ 50122 w 50121"/>
                <a:gd name="connsiteY62" fmla="*/ 27634 h 41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50121" h="41900">
                  <a:moveTo>
                    <a:pt x="50122" y="27634"/>
                  </a:moveTo>
                  <a:cubicBezTo>
                    <a:pt x="50122" y="27875"/>
                    <a:pt x="49987" y="28454"/>
                    <a:pt x="49717" y="29389"/>
                  </a:cubicBezTo>
                  <a:cubicBezTo>
                    <a:pt x="49447" y="30324"/>
                    <a:pt x="48985" y="31519"/>
                    <a:pt x="48320" y="32955"/>
                  </a:cubicBezTo>
                  <a:cubicBezTo>
                    <a:pt x="47693" y="34401"/>
                    <a:pt x="46941" y="35789"/>
                    <a:pt x="46064" y="37110"/>
                  </a:cubicBezTo>
                  <a:cubicBezTo>
                    <a:pt x="45187" y="38411"/>
                    <a:pt x="44030" y="39538"/>
                    <a:pt x="42584" y="40502"/>
                  </a:cubicBezTo>
                  <a:cubicBezTo>
                    <a:pt x="41168" y="41437"/>
                    <a:pt x="39654" y="41900"/>
                    <a:pt x="38025" y="41900"/>
                  </a:cubicBezTo>
                  <a:cubicBezTo>
                    <a:pt x="35857" y="41900"/>
                    <a:pt x="34054" y="41177"/>
                    <a:pt x="32608" y="39731"/>
                  </a:cubicBezTo>
                  <a:cubicBezTo>
                    <a:pt x="31162" y="38285"/>
                    <a:pt x="30440" y="36483"/>
                    <a:pt x="30440" y="34314"/>
                  </a:cubicBezTo>
                  <a:cubicBezTo>
                    <a:pt x="30440" y="33109"/>
                    <a:pt x="30758" y="31683"/>
                    <a:pt x="31384" y="30025"/>
                  </a:cubicBezTo>
                  <a:cubicBezTo>
                    <a:pt x="35384" y="19335"/>
                    <a:pt x="37389" y="12155"/>
                    <a:pt x="37389" y="8482"/>
                  </a:cubicBezTo>
                  <a:cubicBezTo>
                    <a:pt x="37389" y="4183"/>
                    <a:pt x="35722" y="2034"/>
                    <a:pt x="32377" y="2034"/>
                  </a:cubicBezTo>
                  <a:cubicBezTo>
                    <a:pt x="30729" y="2034"/>
                    <a:pt x="29119" y="2352"/>
                    <a:pt x="27548" y="2978"/>
                  </a:cubicBezTo>
                  <a:cubicBezTo>
                    <a:pt x="26015" y="3586"/>
                    <a:pt x="24714" y="4309"/>
                    <a:pt x="23663" y="5147"/>
                  </a:cubicBezTo>
                  <a:cubicBezTo>
                    <a:pt x="22613" y="5986"/>
                    <a:pt x="21601" y="6998"/>
                    <a:pt x="20637" y="8174"/>
                  </a:cubicBezTo>
                  <a:cubicBezTo>
                    <a:pt x="19702" y="9321"/>
                    <a:pt x="18998" y="10285"/>
                    <a:pt x="18516" y="11065"/>
                  </a:cubicBezTo>
                  <a:cubicBezTo>
                    <a:pt x="18063" y="11817"/>
                    <a:pt x="17658" y="12569"/>
                    <a:pt x="17302" y="13321"/>
                  </a:cubicBezTo>
                  <a:lnTo>
                    <a:pt x="16126" y="17928"/>
                  </a:lnTo>
                  <a:cubicBezTo>
                    <a:pt x="15943" y="18767"/>
                    <a:pt x="15422" y="20830"/>
                    <a:pt x="14545" y="24107"/>
                  </a:cubicBezTo>
                  <a:lnTo>
                    <a:pt x="12511" y="32464"/>
                  </a:lnTo>
                  <a:cubicBezTo>
                    <a:pt x="11547" y="36618"/>
                    <a:pt x="10959" y="38883"/>
                    <a:pt x="10747" y="39278"/>
                  </a:cubicBezTo>
                  <a:cubicBezTo>
                    <a:pt x="10449" y="40117"/>
                    <a:pt x="9967" y="40772"/>
                    <a:pt x="9302" y="41225"/>
                  </a:cubicBezTo>
                  <a:cubicBezTo>
                    <a:pt x="8636" y="41678"/>
                    <a:pt x="7981" y="41900"/>
                    <a:pt x="7316" y="41900"/>
                  </a:cubicBezTo>
                  <a:cubicBezTo>
                    <a:pt x="6564" y="41900"/>
                    <a:pt x="5938" y="41678"/>
                    <a:pt x="5427" y="41225"/>
                  </a:cubicBezTo>
                  <a:cubicBezTo>
                    <a:pt x="4916" y="40772"/>
                    <a:pt x="4656" y="40155"/>
                    <a:pt x="4656" y="39375"/>
                  </a:cubicBezTo>
                  <a:cubicBezTo>
                    <a:pt x="4656" y="39249"/>
                    <a:pt x="4704" y="38970"/>
                    <a:pt x="4791" y="38517"/>
                  </a:cubicBezTo>
                  <a:cubicBezTo>
                    <a:pt x="4877" y="38064"/>
                    <a:pt x="5003" y="37514"/>
                    <a:pt x="5157" y="36888"/>
                  </a:cubicBezTo>
                  <a:cubicBezTo>
                    <a:pt x="5301" y="36261"/>
                    <a:pt x="5407" y="35760"/>
                    <a:pt x="5465" y="35394"/>
                  </a:cubicBezTo>
                  <a:lnTo>
                    <a:pt x="10844" y="14044"/>
                  </a:lnTo>
                  <a:cubicBezTo>
                    <a:pt x="11509" y="11451"/>
                    <a:pt x="11914" y="9755"/>
                    <a:pt x="12058" y="8935"/>
                  </a:cubicBezTo>
                  <a:cubicBezTo>
                    <a:pt x="12241" y="8097"/>
                    <a:pt x="12328" y="7210"/>
                    <a:pt x="12328" y="6275"/>
                  </a:cubicBezTo>
                  <a:cubicBezTo>
                    <a:pt x="12328" y="3451"/>
                    <a:pt x="11364" y="2034"/>
                    <a:pt x="9446" y="2034"/>
                  </a:cubicBezTo>
                  <a:cubicBezTo>
                    <a:pt x="7875" y="2034"/>
                    <a:pt x="6583" y="2969"/>
                    <a:pt x="5562" y="4829"/>
                  </a:cubicBezTo>
                  <a:cubicBezTo>
                    <a:pt x="4530" y="6689"/>
                    <a:pt x="3586" y="9436"/>
                    <a:pt x="2718" y="13051"/>
                  </a:cubicBezTo>
                  <a:cubicBezTo>
                    <a:pt x="2439" y="14044"/>
                    <a:pt x="2217" y="14641"/>
                    <a:pt x="2034" y="14853"/>
                  </a:cubicBezTo>
                  <a:cubicBezTo>
                    <a:pt x="1889" y="15066"/>
                    <a:pt x="1590" y="15172"/>
                    <a:pt x="1137" y="15172"/>
                  </a:cubicBezTo>
                  <a:cubicBezTo>
                    <a:pt x="376" y="15143"/>
                    <a:pt x="0" y="14825"/>
                    <a:pt x="0" y="14217"/>
                  </a:cubicBezTo>
                  <a:cubicBezTo>
                    <a:pt x="0" y="14073"/>
                    <a:pt x="125" y="13494"/>
                    <a:pt x="366" y="12502"/>
                  </a:cubicBezTo>
                  <a:cubicBezTo>
                    <a:pt x="607" y="11509"/>
                    <a:pt x="954" y="10314"/>
                    <a:pt x="1407" y="8897"/>
                  </a:cubicBezTo>
                  <a:cubicBezTo>
                    <a:pt x="1889" y="7451"/>
                    <a:pt x="2352" y="6246"/>
                    <a:pt x="2805" y="5282"/>
                  </a:cubicBezTo>
                  <a:cubicBezTo>
                    <a:pt x="3200" y="4559"/>
                    <a:pt x="3499" y="4029"/>
                    <a:pt x="3711" y="3701"/>
                  </a:cubicBezTo>
                  <a:cubicBezTo>
                    <a:pt x="3952" y="3345"/>
                    <a:pt x="4357" y="2814"/>
                    <a:pt x="4925" y="2120"/>
                  </a:cubicBezTo>
                  <a:cubicBezTo>
                    <a:pt x="5533" y="1398"/>
                    <a:pt x="6227" y="877"/>
                    <a:pt x="7007" y="540"/>
                  </a:cubicBezTo>
                  <a:cubicBezTo>
                    <a:pt x="7817" y="183"/>
                    <a:pt x="8723" y="0"/>
                    <a:pt x="9716" y="0"/>
                  </a:cubicBezTo>
                  <a:cubicBezTo>
                    <a:pt x="11943" y="0"/>
                    <a:pt x="13861" y="723"/>
                    <a:pt x="15490" y="2169"/>
                  </a:cubicBezTo>
                  <a:cubicBezTo>
                    <a:pt x="17119" y="3586"/>
                    <a:pt x="18034" y="5542"/>
                    <a:pt x="18246" y="8039"/>
                  </a:cubicBezTo>
                  <a:cubicBezTo>
                    <a:pt x="22247" y="2680"/>
                    <a:pt x="27047" y="0"/>
                    <a:pt x="32647" y="0"/>
                  </a:cubicBezTo>
                  <a:cubicBezTo>
                    <a:pt x="35963" y="0"/>
                    <a:pt x="38565" y="877"/>
                    <a:pt x="40464" y="2622"/>
                  </a:cubicBezTo>
                  <a:cubicBezTo>
                    <a:pt x="42363" y="4366"/>
                    <a:pt x="43307" y="6786"/>
                    <a:pt x="43307" y="9889"/>
                  </a:cubicBezTo>
                  <a:cubicBezTo>
                    <a:pt x="43307" y="10612"/>
                    <a:pt x="43230" y="11432"/>
                    <a:pt x="43076" y="12367"/>
                  </a:cubicBezTo>
                  <a:cubicBezTo>
                    <a:pt x="42960" y="13273"/>
                    <a:pt x="42748" y="14294"/>
                    <a:pt x="42450" y="15441"/>
                  </a:cubicBezTo>
                  <a:cubicBezTo>
                    <a:pt x="42180" y="16588"/>
                    <a:pt x="41919" y="17591"/>
                    <a:pt x="41678" y="18468"/>
                  </a:cubicBezTo>
                  <a:cubicBezTo>
                    <a:pt x="41437" y="19345"/>
                    <a:pt x="41081" y="20483"/>
                    <a:pt x="40599" y="21899"/>
                  </a:cubicBezTo>
                  <a:cubicBezTo>
                    <a:pt x="40117" y="23278"/>
                    <a:pt x="39770" y="24271"/>
                    <a:pt x="39558" y="24878"/>
                  </a:cubicBezTo>
                  <a:cubicBezTo>
                    <a:pt x="39346" y="25485"/>
                    <a:pt x="38989" y="26488"/>
                    <a:pt x="38478" y="27904"/>
                  </a:cubicBezTo>
                  <a:cubicBezTo>
                    <a:pt x="37996" y="29283"/>
                    <a:pt x="37726" y="30054"/>
                    <a:pt x="37659" y="30208"/>
                  </a:cubicBezTo>
                  <a:cubicBezTo>
                    <a:pt x="36551" y="33003"/>
                    <a:pt x="35992" y="35201"/>
                    <a:pt x="35992" y="36801"/>
                  </a:cubicBezTo>
                  <a:cubicBezTo>
                    <a:pt x="35992" y="37852"/>
                    <a:pt x="36155" y="38623"/>
                    <a:pt x="36493" y="39105"/>
                  </a:cubicBezTo>
                  <a:cubicBezTo>
                    <a:pt x="36849" y="39587"/>
                    <a:pt x="37428" y="39828"/>
                    <a:pt x="38208" y="39828"/>
                  </a:cubicBezTo>
                  <a:cubicBezTo>
                    <a:pt x="40310" y="39828"/>
                    <a:pt x="42141" y="38787"/>
                    <a:pt x="43712" y="36705"/>
                  </a:cubicBezTo>
                  <a:cubicBezTo>
                    <a:pt x="45303" y="34594"/>
                    <a:pt x="46613" y="31827"/>
                    <a:pt x="47645" y="28396"/>
                  </a:cubicBezTo>
                  <a:cubicBezTo>
                    <a:pt x="47886" y="27644"/>
                    <a:pt x="48059" y="27181"/>
                    <a:pt x="48185" y="26998"/>
                  </a:cubicBezTo>
                  <a:cubicBezTo>
                    <a:pt x="48329" y="26815"/>
                    <a:pt x="48618" y="26728"/>
                    <a:pt x="49042" y="26728"/>
                  </a:cubicBezTo>
                  <a:cubicBezTo>
                    <a:pt x="49765" y="26728"/>
                    <a:pt x="50122" y="27027"/>
                    <a:pt x="50122" y="27634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FE5BCF7C-2277-4848-878C-D997104344B4}"/>
                </a:ext>
              </a:extLst>
            </p:cNvPr>
            <p:cNvSpPr/>
            <p:nvPr/>
          </p:nvSpPr>
          <p:spPr>
            <a:xfrm>
              <a:off x="4459737" y="4698653"/>
              <a:ext cx="1731979" cy="963"/>
            </a:xfrm>
            <a:custGeom>
              <a:avLst/>
              <a:gdLst>
                <a:gd name="connsiteX0" fmla="*/ 0 w 1731979"/>
                <a:gd name="connsiteY0" fmla="*/ 0 h 963"/>
                <a:gd name="connsiteX1" fmla="*/ 1731979 w 1731979"/>
                <a:gd name="connsiteY1" fmla="*/ 0 h 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31979" h="963">
                  <a:moveTo>
                    <a:pt x="0" y="0"/>
                  </a:moveTo>
                  <a:lnTo>
                    <a:pt x="1731979" y="0"/>
                  </a:lnTo>
                </a:path>
              </a:pathLst>
            </a:custGeom>
            <a:noFill/>
            <a:ln w="1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E89565D3-0F3D-1B31-ED97-9FA5F54FF93A}"/>
                </a:ext>
              </a:extLst>
            </p:cNvPr>
            <p:cNvSpPr/>
            <p:nvPr/>
          </p:nvSpPr>
          <p:spPr>
            <a:xfrm>
              <a:off x="4459737" y="4407069"/>
              <a:ext cx="1731979" cy="963"/>
            </a:xfrm>
            <a:custGeom>
              <a:avLst/>
              <a:gdLst>
                <a:gd name="connsiteX0" fmla="*/ 0 w 1731979"/>
                <a:gd name="connsiteY0" fmla="*/ 0 h 963"/>
                <a:gd name="connsiteX1" fmla="*/ 1731979 w 1731979"/>
                <a:gd name="connsiteY1" fmla="*/ 0 h 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31979" h="963">
                  <a:moveTo>
                    <a:pt x="0" y="0"/>
                  </a:moveTo>
                  <a:lnTo>
                    <a:pt x="1731979" y="0"/>
                  </a:lnTo>
                </a:path>
              </a:pathLst>
            </a:custGeom>
            <a:noFill/>
            <a:ln w="1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39BCF28-E9F3-BF60-321E-F5537E9B785B}"/>
                </a:ext>
              </a:extLst>
            </p:cNvPr>
            <p:cNvSpPr/>
            <p:nvPr/>
          </p:nvSpPr>
          <p:spPr>
            <a:xfrm>
              <a:off x="4459737" y="4115476"/>
              <a:ext cx="1731979" cy="963"/>
            </a:xfrm>
            <a:custGeom>
              <a:avLst/>
              <a:gdLst>
                <a:gd name="connsiteX0" fmla="*/ 0 w 1731979"/>
                <a:gd name="connsiteY0" fmla="*/ 0 h 963"/>
                <a:gd name="connsiteX1" fmla="*/ 1731979 w 1731979"/>
                <a:gd name="connsiteY1" fmla="*/ 0 h 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31979" h="963">
                  <a:moveTo>
                    <a:pt x="0" y="0"/>
                  </a:moveTo>
                  <a:lnTo>
                    <a:pt x="1731979" y="0"/>
                  </a:lnTo>
                </a:path>
              </a:pathLst>
            </a:custGeom>
            <a:noFill/>
            <a:ln w="1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17518C7A-0B48-7E14-85FE-795B8654ABC4}"/>
                </a:ext>
              </a:extLst>
            </p:cNvPr>
            <p:cNvSpPr/>
            <p:nvPr/>
          </p:nvSpPr>
          <p:spPr>
            <a:xfrm>
              <a:off x="4459737" y="3823886"/>
              <a:ext cx="1731979" cy="963"/>
            </a:xfrm>
            <a:custGeom>
              <a:avLst/>
              <a:gdLst>
                <a:gd name="connsiteX0" fmla="*/ 0 w 1731979"/>
                <a:gd name="connsiteY0" fmla="*/ 0 h 963"/>
                <a:gd name="connsiteX1" fmla="*/ 1731979 w 1731979"/>
                <a:gd name="connsiteY1" fmla="*/ 0 h 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31979" h="963">
                  <a:moveTo>
                    <a:pt x="0" y="0"/>
                  </a:moveTo>
                  <a:lnTo>
                    <a:pt x="1731979" y="0"/>
                  </a:lnTo>
                </a:path>
              </a:pathLst>
            </a:custGeom>
            <a:noFill/>
            <a:ln w="1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DE4F6445-0366-4532-6830-5FD6799CDD84}"/>
                </a:ext>
              </a:extLst>
            </p:cNvPr>
            <p:cNvSpPr/>
            <p:nvPr/>
          </p:nvSpPr>
          <p:spPr>
            <a:xfrm>
              <a:off x="4459737" y="3532295"/>
              <a:ext cx="1731979" cy="963"/>
            </a:xfrm>
            <a:custGeom>
              <a:avLst/>
              <a:gdLst>
                <a:gd name="connsiteX0" fmla="*/ 0 w 1731979"/>
                <a:gd name="connsiteY0" fmla="*/ 0 h 963"/>
                <a:gd name="connsiteX1" fmla="*/ 1731979 w 1731979"/>
                <a:gd name="connsiteY1" fmla="*/ 0 h 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31979" h="963">
                  <a:moveTo>
                    <a:pt x="0" y="0"/>
                  </a:moveTo>
                  <a:lnTo>
                    <a:pt x="1731979" y="0"/>
                  </a:lnTo>
                </a:path>
              </a:pathLst>
            </a:custGeom>
            <a:noFill/>
            <a:ln w="1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1C25AD22-85B9-401F-3108-51E133FC44C1}"/>
                </a:ext>
              </a:extLst>
            </p:cNvPr>
            <p:cNvSpPr/>
            <p:nvPr/>
          </p:nvSpPr>
          <p:spPr>
            <a:xfrm>
              <a:off x="4459737" y="3447458"/>
              <a:ext cx="963" cy="1280439"/>
            </a:xfrm>
            <a:custGeom>
              <a:avLst/>
              <a:gdLst>
                <a:gd name="connsiteX0" fmla="*/ 0 w 963"/>
                <a:gd name="connsiteY0" fmla="*/ 1280439 h 1280439"/>
                <a:gd name="connsiteX1" fmla="*/ 0 w 963"/>
                <a:gd name="connsiteY1" fmla="*/ 0 h 128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3" h="1280439">
                  <a:moveTo>
                    <a:pt x="0" y="1280439"/>
                  </a:moveTo>
                  <a:lnTo>
                    <a:pt x="0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3F9862E-9996-6970-2A78-7AE3D7EABD1B}"/>
                </a:ext>
              </a:extLst>
            </p:cNvPr>
            <p:cNvSpPr/>
            <p:nvPr/>
          </p:nvSpPr>
          <p:spPr>
            <a:xfrm>
              <a:off x="4459737" y="4698653"/>
              <a:ext cx="18215" cy="963"/>
            </a:xfrm>
            <a:custGeom>
              <a:avLst/>
              <a:gdLst>
                <a:gd name="connsiteX0" fmla="*/ 0 w 18215"/>
                <a:gd name="connsiteY0" fmla="*/ 0 h 963"/>
                <a:gd name="connsiteX1" fmla="*/ 18216 w 18215"/>
                <a:gd name="connsiteY1" fmla="*/ 0 h 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15" h="963">
                  <a:moveTo>
                    <a:pt x="0" y="0"/>
                  </a:moveTo>
                  <a:lnTo>
                    <a:pt x="18216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1259C33D-DC8B-961C-E756-F36A313039CB}"/>
                </a:ext>
              </a:extLst>
            </p:cNvPr>
            <p:cNvSpPr/>
            <p:nvPr/>
          </p:nvSpPr>
          <p:spPr>
            <a:xfrm>
              <a:off x="4459737" y="4407069"/>
              <a:ext cx="18215" cy="963"/>
            </a:xfrm>
            <a:custGeom>
              <a:avLst/>
              <a:gdLst>
                <a:gd name="connsiteX0" fmla="*/ 0 w 18215"/>
                <a:gd name="connsiteY0" fmla="*/ 0 h 963"/>
                <a:gd name="connsiteX1" fmla="*/ 18216 w 18215"/>
                <a:gd name="connsiteY1" fmla="*/ 0 h 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15" h="963">
                  <a:moveTo>
                    <a:pt x="0" y="0"/>
                  </a:moveTo>
                  <a:lnTo>
                    <a:pt x="18216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B519BA94-4818-CC43-69EB-8F3A285CE1FF}"/>
                </a:ext>
              </a:extLst>
            </p:cNvPr>
            <p:cNvSpPr/>
            <p:nvPr/>
          </p:nvSpPr>
          <p:spPr>
            <a:xfrm>
              <a:off x="4459737" y="4115476"/>
              <a:ext cx="18215" cy="963"/>
            </a:xfrm>
            <a:custGeom>
              <a:avLst/>
              <a:gdLst>
                <a:gd name="connsiteX0" fmla="*/ 0 w 18215"/>
                <a:gd name="connsiteY0" fmla="*/ 0 h 963"/>
                <a:gd name="connsiteX1" fmla="*/ 18216 w 18215"/>
                <a:gd name="connsiteY1" fmla="*/ 0 h 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15" h="963">
                  <a:moveTo>
                    <a:pt x="0" y="0"/>
                  </a:moveTo>
                  <a:lnTo>
                    <a:pt x="18216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898BDF13-6F6C-D925-C510-0623C7D4E274}"/>
                </a:ext>
              </a:extLst>
            </p:cNvPr>
            <p:cNvSpPr/>
            <p:nvPr/>
          </p:nvSpPr>
          <p:spPr>
            <a:xfrm>
              <a:off x="4459737" y="3823886"/>
              <a:ext cx="18215" cy="963"/>
            </a:xfrm>
            <a:custGeom>
              <a:avLst/>
              <a:gdLst>
                <a:gd name="connsiteX0" fmla="*/ 0 w 18215"/>
                <a:gd name="connsiteY0" fmla="*/ 0 h 963"/>
                <a:gd name="connsiteX1" fmla="*/ 18216 w 18215"/>
                <a:gd name="connsiteY1" fmla="*/ 0 h 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15" h="963">
                  <a:moveTo>
                    <a:pt x="0" y="0"/>
                  </a:moveTo>
                  <a:lnTo>
                    <a:pt x="18216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4EC55BD2-BACF-BCAB-879F-4332A6F6A883}"/>
                </a:ext>
              </a:extLst>
            </p:cNvPr>
            <p:cNvSpPr/>
            <p:nvPr/>
          </p:nvSpPr>
          <p:spPr>
            <a:xfrm>
              <a:off x="4459737" y="3532295"/>
              <a:ext cx="18215" cy="963"/>
            </a:xfrm>
            <a:custGeom>
              <a:avLst/>
              <a:gdLst>
                <a:gd name="connsiteX0" fmla="*/ 0 w 18215"/>
                <a:gd name="connsiteY0" fmla="*/ 0 h 963"/>
                <a:gd name="connsiteX1" fmla="*/ 18216 w 18215"/>
                <a:gd name="connsiteY1" fmla="*/ 0 h 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15" h="963">
                  <a:moveTo>
                    <a:pt x="0" y="0"/>
                  </a:moveTo>
                  <a:lnTo>
                    <a:pt x="18216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91BA1467-7E55-66DF-FBA3-99B3B2EDEE9A}"/>
                </a:ext>
              </a:extLst>
            </p:cNvPr>
            <p:cNvSpPr/>
            <p:nvPr/>
          </p:nvSpPr>
          <p:spPr>
            <a:xfrm>
              <a:off x="4384742" y="4668455"/>
              <a:ext cx="40295" cy="60483"/>
            </a:xfrm>
            <a:custGeom>
              <a:avLst/>
              <a:gdLst>
                <a:gd name="connsiteX0" fmla="*/ 20147 w 40295"/>
                <a:gd name="connsiteY0" fmla="*/ 6246 h 60483"/>
                <a:gd name="connsiteX1" fmla="*/ 10972 w 40295"/>
                <a:gd name="connsiteY1" fmla="*/ 12261 h 60483"/>
                <a:gd name="connsiteX2" fmla="*/ 7926 w 40295"/>
                <a:gd name="connsiteY2" fmla="*/ 30256 h 60483"/>
                <a:gd name="connsiteX3" fmla="*/ 10972 w 40295"/>
                <a:gd name="connsiteY3" fmla="*/ 48262 h 60483"/>
                <a:gd name="connsiteX4" fmla="*/ 20147 w 40295"/>
                <a:gd name="connsiteY4" fmla="*/ 54238 h 60483"/>
                <a:gd name="connsiteX5" fmla="*/ 29323 w 40295"/>
                <a:gd name="connsiteY5" fmla="*/ 48262 h 60483"/>
                <a:gd name="connsiteX6" fmla="*/ 32408 w 40295"/>
                <a:gd name="connsiteY6" fmla="*/ 30256 h 60483"/>
                <a:gd name="connsiteX7" fmla="*/ 29323 w 40295"/>
                <a:gd name="connsiteY7" fmla="*/ 12261 h 60483"/>
                <a:gd name="connsiteX8" fmla="*/ 20147 w 40295"/>
                <a:gd name="connsiteY8" fmla="*/ 6246 h 60483"/>
                <a:gd name="connsiteX9" fmla="*/ 20147 w 40295"/>
                <a:gd name="connsiteY9" fmla="*/ 0 h 60483"/>
                <a:gd name="connsiteX10" fmla="*/ 35102 w 40295"/>
                <a:gd name="connsiteY10" fmla="*/ 7769 h 60483"/>
                <a:gd name="connsiteX11" fmla="*/ 40295 w 40295"/>
                <a:gd name="connsiteY11" fmla="*/ 30256 h 60483"/>
                <a:gd name="connsiteX12" fmla="*/ 35102 w 40295"/>
                <a:gd name="connsiteY12" fmla="*/ 52753 h 60483"/>
                <a:gd name="connsiteX13" fmla="*/ 20147 w 40295"/>
                <a:gd name="connsiteY13" fmla="*/ 60484 h 60483"/>
                <a:gd name="connsiteX14" fmla="*/ 5154 w 40295"/>
                <a:gd name="connsiteY14" fmla="*/ 52753 h 60483"/>
                <a:gd name="connsiteX15" fmla="*/ 0 w 40295"/>
                <a:gd name="connsiteY15" fmla="*/ 30256 h 60483"/>
                <a:gd name="connsiteX16" fmla="*/ 5154 w 40295"/>
                <a:gd name="connsiteY16" fmla="*/ 7769 h 60483"/>
                <a:gd name="connsiteX17" fmla="*/ 20147 w 40295"/>
                <a:gd name="connsiteY17" fmla="*/ 0 h 60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95" h="60483">
                  <a:moveTo>
                    <a:pt x="20147" y="6246"/>
                  </a:moveTo>
                  <a:cubicBezTo>
                    <a:pt x="16086" y="6246"/>
                    <a:pt x="13028" y="8251"/>
                    <a:pt x="10972" y="12261"/>
                  </a:cubicBezTo>
                  <a:cubicBezTo>
                    <a:pt x="8941" y="16241"/>
                    <a:pt x="7926" y="22246"/>
                    <a:pt x="7926" y="30256"/>
                  </a:cubicBezTo>
                  <a:cubicBezTo>
                    <a:pt x="7926" y="38247"/>
                    <a:pt x="8941" y="44252"/>
                    <a:pt x="10972" y="48262"/>
                  </a:cubicBezTo>
                  <a:cubicBezTo>
                    <a:pt x="13028" y="52242"/>
                    <a:pt x="16086" y="54238"/>
                    <a:pt x="20147" y="54238"/>
                  </a:cubicBezTo>
                  <a:cubicBezTo>
                    <a:pt x="24234" y="54238"/>
                    <a:pt x="27292" y="52242"/>
                    <a:pt x="29323" y="48262"/>
                  </a:cubicBezTo>
                  <a:cubicBezTo>
                    <a:pt x="31379" y="44252"/>
                    <a:pt x="32408" y="38247"/>
                    <a:pt x="32408" y="30256"/>
                  </a:cubicBezTo>
                  <a:cubicBezTo>
                    <a:pt x="32408" y="22246"/>
                    <a:pt x="31379" y="16241"/>
                    <a:pt x="29323" y="12261"/>
                  </a:cubicBezTo>
                  <a:cubicBezTo>
                    <a:pt x="27292" y="8251"/>
                    <a:pt x="24234" y="6246"/>
                    <a:pt x="20147" y="6246"/>
                  </a:cubicBezTo>
                  <a:moveTo>
                    <a:pt x="20147" y="0"/>
                  </a:moveTo>
                  <a:cubicBezTo>
                    <a:pt x="26681" y="0"/>
                    <a:pt x="31666" y="2593"/>
                    <a:pt x="35102" y="7769"/>
                  </a:cubicBezTo>
                  <a:cubicBezTo>
                    <a:pt x="38564" y="12926"/>
                    <a:pt x="40295" y="20415"/>
                    <a:pt x="40295" y="30256"/>
                  </a:cubicBezTo>
                  <a:cubicBezTo>
                    <a:pt x="40295" y="40078"/>
                    <a:pt x="38564" y="47577"/>
                    <a:pt x="35102" y="52753"/>
                  </a:cubicBezTo>
                  <a:cubicBezTo>
                    <a:pt x="31666" y="57910"/>
                    <a:pt x="26681" y="60484"/>
                    <a:pt x="20147" y="60484"/>
                  </a:cubicBezTo>
                  <a:cubicBezTo>
                    <a:pt x="13613" y="60484"/>
                    <a:pt x="8615" y="57910"/>
                    <a:pt x="5154" y="52753"/>
                  </a:cubicBezTo>
                  <a:cubicBezTo>
                    <a:pt x="1718" y="47577"/>
                    <a:pt x="0" y="40078"/>
                    <a:pt x="0" y="30256"/>
                  </a:cubicBezTo>
                  <a:cubicBezTo>
                    <a:pt x="0" y="20415"/>
                    <a:pt x="1718" y="12926"/>
                    <a:pt x="5154" y="7769"/>
                  </a:cubicBezTo>
                  <a:cubicBezTo>
                    <a:pt x="8615" y="2593"/>
                    <a:pt x="13613" y="0"/>
                    <a:pt x="20147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194EACC5-362C-174E-47ED-191C33516C57}"/>
                </a:ext>
              </a:extLst>
            </p:cNvPr>
            <p:cNvSpPr/>
            <p:nvPr/>
          </p:nvSpPr>
          <p:spPr>
            <a:xfrm>
              <a:off x="4058524" y="4388793"/>
              <a:ext cx="37718" cy="59433"/>
            </a:xfrm>
            <a:custGeom>
              <a:avLst/>
              <a:gdLst>
                <a:gd name="connsiteX0" fmla="*/ 2460 w 37718"/>
                <a:gd name="connsiteY0" fmla="*/ 0 h 59433"/>
                <a:gd name="connsiteX1" fmla="*/ 33424 w 37718"/>
                <a:gd name="connsiteY1" fmla="*/ 0 h 59433"/>
                <a:gd name="connsiteX2" fmla="*/ 33424 w 37718"/>
                <a:gd name="connsiteY2" fmla="*/ 6641 h 59433"/>
                <a:gd name="connsiteX3" fmla="*/ 9683 w 37718"/>
                <a:gd name="connsiteY3" fmla="*/ 6641 h 59433"/>
                <a:gd name="connsiteX4" fmla="*/ 9683 w 37718"/>
                <a:gd name="connsiteY4" fmla="*/ 20926 h 59433"/>
                <a:gd name="connsiteX5" fmla="*/ 13119 w 37718"/>
                <a:gd name="connsiteY5" fmla="*/ 20068 h 59433"/>
                <a:gd name="connsiteX6" fmla="*/ 16556 w 37718"/>
                <a:gd name="connsiteY6" fmla="*/ 19760 h 59433"/>
                <a:gd name="connsiteX7" fmla="*/ 32018 w 37718"/>
                <a:gd name="connsiteY7" fmla="*/ 25109 h 59433"/>
                <a:gd name="connsiteX8" fmla="*/ 37719 w 37718"/>
                <a:gd name="connsiteY8" fmla="*/ 39596 h 59433"/>
                <a:gd name="connsiteX9" fmla="*/ 31862 w 37718"/>
                <a:gd name="connsiteY9" fmla="*/ 54238 h 59433"/>
                <a:gd name="connsiteX10" fmla="*/ 15345 w 37718"/>
                <a:gd name="connsiteY10" fmla="*/ 59433 h 59433"/>
                <a:gd name="connsiteX11" fmla="*/ 7848 w 37718"/>
                <a:gd name="connsiteY11" fmla="*/ 58807 h 59433"/>
                <a:gd name="connsiteX12" fmla="*/ 0 w 37718"/>
                <a:gd name="connsiteY12" fmla="*/ 56927 h 59433"/>
                <a:gd name="connsiteX13" fmla="*/ 0 w 37718"/>
                <a:gd name="connsiteY13" fmla="*/ 49004 h 59433"/>
                <a:gd name="connsiteX14" fmla="*/ 7263 w 37718"/>
                <a:gd name="connsiteY14" fmla="*/ 51857 h 59433"/>
                <a:gd name="connsiteX15" fmla="*/ 15189 w 37718"/>
                <a:gd name="connsiteY15" fmla="*/ 52792 h 59433"/>
                <a:gd name="connsiteX16" fmla="*/ 25888 w 37718"/>
                <a:gd name="connsiteY16" fmla="*/ 49235 h 59433"/>
                <a:gd name="connsiteX17" fmla="*/ 29831 w 37718"/>
                <a:gd name="connsiteY17" fmla="*/ 39596 h 59433"/>
                <a:gd name="connsiteX18" fmla="*/ 25888 w 37718"/>
                <a:gd name="connsiteY18" fmla="*/ 29948 h 59433"/>
                <a:gd name="connsiteX19" fmla="*/ 15189 w 37718"/>
                <a:gd name="connsiteY19" fmla="*/ 26401 h 59433"/>
                <a:gd name="connsiteX20" fmla="*/ 8864 w 37718"/>
                <a:gd name="connsiteY20" fmla="*/ 27095 h 59433"/>
                <a:gd name="connsiteX21" fmla="*/ 2460 w 37718"/>
                <a:gd name="connsiteY21" fmla="*/ 29283 h 59433"/>
                <a:gd name="connsiteX22" fmla="*/ 2460 w 37718"/>
                <a:gd name="connsiteY22" fmla="*/ 0 h 59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718" h="59433">
                  <a:moveTo>
                    <a:pt x="2460" y="0"/>
                  </a:moveTo>
                  <a:lnTo>
                    <a:pt x="33424" y="0"/>
                  </a:lnTo>
                  <a:lnTo>
                    <a:pt x="33424" y="6641"/>
                  </a:lnTo>
                  <a:lnTo>
                    <a:pt x="9683" y="6641"/>
                  </a:lnTo>
                  <a:lnTo>
                    <a:pt x="9683" y="20926"/>
                  </a:lnTo>
                  <a:cubicBezTo>
                    <a:pt x="10829" y="20540"/>
                    <a:pt x="11974" y="20251"/>
                    <a:pt x="13119" y="20068"/>
                  </a:cubicBezTo>
                  <a:cubicBezTo>
                    <a:pt x="14265" y="19866"/>
                    <a:pt x="15411" y="19760"/>
                    <a:pt x="16556" y="19760"/>
                  </a:cubicBezTo>
                  <a:cubicBezTo>
                    <a:pt x="23063" y="19760"/>
                    <a:pt x="28218" y="21543"/>
                    <a:pt x="32018" y="25109"/>
                  </a:cubicBezTo>
                  <a:cubicBezTo>
                    <a:pt x="35819" y="28676"/>
                    <a:pt x="37719" y="33505"/>
                    <a:pt x="37719" y="39596"/>
                  </a:cubicBezTo>
                  <a:cubicBezTo>
                    <a:pt x="37719" y="45871"/>
                    <a:pt x="35767" y="50749"/>
                    <a:pt x="31862" y="54238"/>
                  </a:cubicBezTo>
                  <a:cubicBezTo>
                    <a:pt x="27957" y="57698"/>
                    <a:pt x="22452" y="59433"/>
                    <a:pt x="15345" y="59433"/>
                  </a:cubicBezTo>
                  <a:cubicBezTo>
                    <a:pt x="12898" y="59433"/>
                    <a:pt x="10399" y="59221"/>
                    <a:pt x="7848" y="58807"/>
                  </a:cubicBezTo>
                  <a:cubicBezTo>
                    <a:pt x="5324" y="58392"/>
                    <a:pt x="2708" y="57766"/>
                    <a:pt x="0" y="56927"/>
                  </a:cubicBezTo>
                  <a:lnTo>
                    <a:pt x="0" y="49004"/>
                  </a:lnTo>
                  <a:cubicBezTo>
                    <a:pt x="2343" y="50276"/>
                    <a:pt x="4764" y="51230"/>
                    <a:pt x="7263" y="51857"/>
                  </a:cubicBezTo>
                  <a:cubicBezTo>
                    <a:pt x="9762" y="52484"/>
                    <a:pt x="12404" y="52792"/>
                    <a:pt x="15189" y="52792"/>
                  </a:cubicBezTo>
                  <a:cubicBezTo>
                    <a:pt x="19692" y="52792"/>
                    <a:pt x="23259" y="51606"/>
                    <a:pt x="25888" y="49235"/>
                  </a:cubicBezTo>
                  <a:cubicBezTo>
                    <a:pt x="28517" y="46874"/>
                    <a:pt x="29831" y="43654"/>
                    <a:pt x="29831" y="39596"/>
                  </a:cubicBezTo>
                  <a:cubicBezTo>
                    <a:pt x="29831" y="35538"/>
                    <a:pt x="28517" y="32319"/>
                    <a:pt x="25888" y="29948"/>
                  </a:cubicBezTo>
                  <a:cubicBezTo>
                    <a:pt x="23259" y="27586"/>
                    <a:pt x="19692" y="26401"/>
                    <a:pt x="15189" y="26401"/>
                  </a:cubicBezTo>
                  <a:cubicBezTo>
                    <a:pt x="13081" y="26401"/>
                    <a:pt x="10972" y="26632"/>
                    <a:pt x="8864" y="27095"/>
                  </a:cubicBezTo>
                  <a:cubicBezTo>
                    <a:pt x="6781" y="27567"/>
                    <a:pt x="4647" y="28290"/>
                    <a:pt x="2460" y="29283"/>
                  </a:cubicBezTo>
                  <a:lnTo>
                    <a:pt x="2460" y="0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FCF010C3-7C3A-FF65-2E9E-A499DF11E83D}"/>
                </a:ext>
              </a:extLst>
            </p:cNvPr>
            <p:cNvSpPr/>
            <p:nvPr/>
          </p:nvSpPr>
          <p:spPr>
            <a:xfrm>
              <a:off x="4111783" y="4437171"/>
              <a:ext cx="8239" cy="9918"/>
            </a:xfrm>
            <a:custGeom>
              <a:avLst/>
              <a:gdLst>
                <a:gd name="connsiteX0" fmla="*/ 0 w 8239"/>
                <a:gd name="connsiteY0" fmla="*/ 0 h 9918"/>
                <a:gd name="connsiteX1" fmla="*/ 8239 w 8239"/>
                <a:gd name="connsiteY1" fmla="*/ 0 h 9918"/>
                <a:gd name="connsiteX2" fmla="*/ 8239 w 8239"/>
                <a:gd name="connsiteY2" fmla="*/ 9918 h 9918"/>
                <a:gd name="connsiteX3" fmla="*/ 0 w 8239"/>
                <a:gd name="connsiteY3" fmla="*/ 9918 h 9918"/>
                <a:gd name="connsiteX4" fmla="*/ 0 w 8239"/>
                <a:gd name="connsiteY4" fmla="*/ 0 h 9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39" h="9918">
                  <a:moveTo>
                    <a:pt x="0" y="0"/>
                  </a:moveTo>
                  <a:lnTo>
                    <a:pt x="8239" y="0"/>
                  </a:lnTo>
                  <a:lnTo>
                    <a:pt x="8239" y="9918"/>
                  </a:lnTo>
                  <a:lnTo>
                    <a:pt x="0" y="9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478753BF-F9EA-1D28-94A1-B19297F9C67D}"/>
                </a:ext>
              </a:extLst>
            </p:cNvPr>
            <p:cNvSpPr/>
            <p:nvPr/>
          </p:nvSpPr>
          <p:spPr>
            <a:xfrm>
              <a:off x="4133922" y="4387743"/>
              <a:ext cx="40295" cy="60483"/>
            </a:xfrm>
            <a:custGeom>
              <a:avLst/>
              <a:gdLst>
                <a:gd name="connsiteX0" fmla="*/ 20148 w 40295"/>
                <a:gd name="connsiteY0" fmla="*/ 6246 h 60483"/>
                <a:gd name="connsiteX1" fmla="*/ 10972 w 40295"/>
                <a:gd name="connsiteY1" fmla="*/ 12261 h 60483"/>
                <a:gd name="connsiteX2" fmla="*/ 7926 w 40295"/>
                <a:gd name="connsiteY2" fmla="*/ 30256 h 60483"/>
                <a:gd name="connsiteX3" fmla="*/ 10972 w 40295"/>
                <a:gd name="connsiteY3" fmla="*/ 48262 h 60483"/>
                <a:gd name="connsiteX4" fmla="*/ 20148 w 40295"/>
                <a:gd name="connsiteY4" fmla="*/ 54228 h 60483"/>
                <a:gd name="connsiteX5" fmla="*/ 29323 w 40295"/>
                <a:gd name="connsiteY5" fmla="*/ 48262 h 60483"/>
                <a:gd name="connsiteX6" fmla="*/ 32409 w 40295"/>
                <a:gd name="connsiteY6" fmla="*/ 30256 h 60483"/>
                <a:gd name="connsiteX7" fmla="*/ 29323 w 40295"/>
                <a:gd name="connsiteY7" fmla="*/ 12261 h 60483"/>
                <a:gd name="connsiteX8" fmla="*/ 20148 w 40295"/>
                <a:gd name="connsiteY8" fmla="*/ 6246 h 60483"/>
                <a:gd name="connsiteX9" fmla="*/ 20148 w 40295"/>
                <a:gd name="connsiteY9" fmla="*/ 0 h 60483"/>
                <a:gd name="connsiteX10" fmla="*/ 35103 w 40295"/>
                <a:gd name="connsiteY10" fmla="*/ 7769 h 60483"/>
                <a:gd name="connsiteX11" fmla="*/ 40295 w 40295"/>
                <a:gd name="connsiteY11" fmla="*/ 30256 h 60483"/>
                <a:gd name="connsiteX12" fmla="*/ 35103 w 40295"/>
                <a:gd name="connsiteY12" fmla="*/ 52744 h 60483"/>
                <a:gd name="connsiteX13" fmla="*/ 20148 w 40295"/>
                <a:gd name="connsiteY13" fmla="*/ 60484 h 60483"/>
                <a:gd name="connsiteX14" fmla="*/ 5154 w 40295"/>
                <a:gd name="connsiteY14" fmla="*/ 52744 h 60483"/>
                <a:gd name="connsiteX15" fmla="*/ 0 w 40295"/>
                <a:gd name="connsiteY15" fmla="*/ 30256 h 60483"/>
                <a:gd name="connsiteX16" fmla="*/ 5154 w 40295"/>
                <a:gd name="connsiteY16" fmla="*/ 7769 h 60483"/>
                <a:gd name="connsiteX17" fmla="*/ 20148 w 40295"/>
                <a:gd name="connsiteY17" fmla="*/ 0 h 60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95" h="60483">
                  <a:moveTo>
                    <a:pt x="20148" y="6246"/>
                  </a:moveTo>
                  <a:cubicBezTo>
                    <a:pt x="16087" y="6246"/>
                    <a:pt x="13028" y="8251"/>
                    <a:pt x="10972" y="12261"/>
                  </a:cubicBezTo>
                  <a:cubicBezTo>
                    <a:pt x="8941" y="16241"/>
                    <a:pt x="7926" y="22237"/>
                    <a:pt x="7926" y="30256"/>
                  </a:cubicBezTo>
                  <a:cubicBezTo>
                    <a:pt x="7926" y="38247"/>
                    <a:pt x="8941" y="44252"/>
                    <a:pt x="10972" y="48262"/>
                  </a:cubicBezTo>
                  <a:cubicBezTo>
                    <a:pt x="13028" y="52242"/>
                    <a:pt x="16087" y="54228"/>
                    <a:pt x="20148" y="54228"/>
                  </a:cubicBezTo>
                  <a:cubicBezTo>
                    <a:pt x="24235" y="54228"/>
                    <a:pt x="27293" y="52242"/>
                    <a:pt x="29323" y="48262"/>
                  </a:cubicBezTo>
                  <a:cubicBezTo>
                    <a:pt x="31380" y="44252"/>
                    <a:pt x="32409" y="38247"/>
                    <a:pt x="32409" y="30256"/>
                  </a:cubicBezTo>
                  <a:cubicBezTo>
                    <a:pt x="32409" y="22237"/>
                    <a:pt x="31380" y="16241"/>
                    <a:pt x="29323" y="12261"/>
                  </a:cubicBezTo>
                  <a:cubicBezTo>
                    <a:pt x="27293" y="8251"/>
                    <a:pt x="24235" y="6246"/>
                    <a:pt x="20148" y="6246"/>
                  </a:cubicBezTo>
                  <a:moveTo>
                    <a:pt x="20148" y="0"/>
                  </a:moveTo>
                  <a:cubicBezTo>
                    <a:pt x="26682" y="0"/>
                    <a:pt x="31666" y="2593"/>
                    <a:pt x="35103" y="7769"/>
                  </a:cubicBezTo>
                  <a:cubicBezTo>
                    <a:pt x="38564" y="12926"/>
                    <a:pt x="40295" y="20415"/>
                    <a:pt x="40295" y="30256"/>
                  </a:cubicBezTo>
                  <a:cubicBezTo>
                    <a:pt x="40295" y="40069"/>
                    <a:pt x="38564" y="47568"/>
                    <a:pt x="35103" y="52744"/>
                  </a:cubicBezTo>
                  <a:cubicBezTo>
                    <a:pt x="31666" y="57900"/>
                    <a:pt x="26682" y="60484"/>
                    <a:pt x="20148" y="60484"/>
                  </a:cubicBezTo>
                  <a:cubicBezTo>
                    <a:pt x="13614" y="60484"/>
                    <a:pt x="8616" y="57900"/>
                    <a:pt x="5154" y="52744"/>
                  </a:cubicBezTo>
                  <a:cubicBezTo>
                    <a:pt x="1718" y="47568"/>
                    <a:pt x="0" y="40069"/>
                    <a:pt x="0" y="30256"/>
                  </a:cubicBezTo>
                  <a:cubicBezTo>
                    <a:pt x="0" y="20415"/>
                    <a:pt x="1718" y="12926"/>
                    <a:pt x="5154" y="7769"/>
                  </a:cubicBezTo>
                  <a:cubicBezTo>
                    <a:pt x="8616" y="2593"/>
                    <a:pt x="13614" y="0"/>
                    <a:pt x="20148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ABCAF0EC-3182-BADA-0B16-4494AA591D79}"/>
                </a:ext>
              </a:extLst>
            </p:cNvPr>
            <p:cNvSpPr/>
            <p:nvPr/>
          </p:nvSpPr>
          <p:spPr>
            <a:xfrm>
              <a:off x="4184799" y="4387743"/>
              <a:ext cx="40296" cy="60483"/>
            </a:xfrm>
            <a:custGeom>
              <a:avLst/>
              <a:gdLst>
                <a:gd name="connsiteX0" fmla="*/ 20148 w 40296"/>
                <a:gd name="connsiteY0" fmla="*/ 6246 h 60483"/>
                <a:gd name="connsiteX1" fmla="*/ 10972 w 40296"/>
                <a:gd name="connsiteY1" fmla="*/ 12261 h 60483"/>
                <a:gd name="connsiteX2" fmla="*/ 7927 w 40296"/>
                <a:gd name="connsiteY2" fmla="*/ 30256 h 60483"/>
                <a:gd name="connsiteX3" fmla="*/ 10972 w 40296"/>
                <a:gd name="connsiteY3" fmla="*/ 48262 h 60483"/>
                <a:gd name="connsiteX4" fmla="*/ 20148 w 40296"/>
                <a:gd name="connsiteY4" fmla="*/ 54228 h 60483"/>
                <a:gd name="connsiteX5" fmla="*/ 29324 w 40296"/>
                <a:gd name="connsiteY5" fmla="*/ 48262 h 60483"/>
                <a:gd name="connsiteX6" fmla="*/ 32409 w 40296"/>
                <a:gd name="connsiteY6" fmla="*/ 30256 h 60483"/>
                <a:gd name="connsiteX7" fmla="*/ 29324 w 40296"/>
                <a:gd name="connsiteY7" fmla="*/ 12261 h 60483"/>
                <a:gd name="connsiteX8" fmla="*/ 20148 w 40296"/>
                <a:gd name="connsiteY8" fmla="*/ 6246 h 60483"/>
                <a:gd name="connsiteX9" fmla="*/ 20148 w 40296"/>
                <a:gd name="connsiteY9" fmla="*/ 0 h 60483"/>
                <a:gd name="connsiteX10" fmla="*/ 35103 w 40296"/>
                <a:gd name="connsiteY10" fmla="*/ 7769 h 60483"/>
                <a:gd name="connsiteX11" fmla="*/ 40296 w 40296"/>
                <a:gd name="connsiteY11" fmla="*/ 30256 h 60483"/>
                <a:gd name="connsiteX12" fmla="*/ 35103 w 40296"/>
                <a:gd name="connsiteY12" fmla="*/ 52744 h 60483"/>
                <a:gd name="connsiteX13" fmla="*/ 20148 w 40296"/>
                <a:gd name="connsiteY13" fmla="*/ 60484 h 60483"/>
                <a:gd name="connsiteX14" fmla="*/ 5155 w 40296"/>
                <a:gd name="connsiteY14" fmla="*/ 52744 h 60483"/>
                <a:gd name="connsiteX15" fmla="*/ 0 w 40296"/>
                <a:gd name="connsiteY15" fmla="*/ 30256 h 60483"/>
                <a:gd name="connsiteX16" fmla="*/ 5155 w 40296"/>
                <a:gd name="connsiteY16" fmla="*/ 7769 h 60483"/>
                <a:gd name="connsiteX17" fmla="*/ 20148 w 40296"/>
                <a:gd name="connsiteY17" fmla="*/ 0 h 60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96" h="60483">
                  <a:moveTo>
                    <a:pt x="20148" y="6246"/>
                  </a:moveTo>
                  <a:cubicBezTo>
                    <a:pt x="16087" y="6246"/>
                    <a:pt x="13029" y="8251"/>
                    <a:pt x="10972" y="12261"/>
                  </a:cubicBezTo>
                  <a:cubicBezTo>
                    <a:pt x="8942" y="16241"/>
                    <a:pt x="7927" y="22237"/>
                    <a:pt x="7927" y="30256"/>
                  </a:cubicBezTo>
                  <a:cubicBezTo>
                    <a:pt x="7927" y="38247"/>
                    <a:pt x="8942" y="44252"/>
                    <a:pt x="10972" y="48262"/>
                  </a:cubicBezTo>
                  <a:cubicBezTo>
                    <a:pt x="13029" y="52242"/>
                    <a:pt x="16087" y="54228"/>
                    <a:pt x="20148" y="54228"/>
                  </a:cubicBezTo>
                  <a:cubicBezTo>
                    <a:pt x="24235" y="54228"/>
                    <a:pt x="27293" y="52242"/>
                    <a:pt x="29324" y="48262"/>
                  </a:cubicBezTo>
                  <a:cubicBezTo>
                    <a:pt x="31380" y="44252"/>
                    <a:pt x="32409" y="38247"/>
                    <a:pt x="32409" y="30256"/>
                  </a:cubicBezTo>
                  <a:cubicBezTo>
                    <a:pt x="32409" y="22237"/>
                    <a:pt x="31380" y="16241"/>
                    <a:pt x="29324" y="12261"/>
                  </a:cubicBezTo>
                  <a:cubicBezTo>
                    <a:pt x="27293" y="8251"/>
                    <a:pt x="24235" y="6246"/>
                    <a:pt x="20148" y="6246"/>
                  </a:cubicBezTo>
                  <a:moveTo>
                    <a:pt x="20148" y="0"/>
                  </a:moveTo>
                  <a:cubicBezTo>
                    <a:pt x="26682" y="0"/>
                    <a:pt x="31666" y="2593"/>
                    <a:pt x="35103" y="7769"/>
                  </a:cubicBezTo>
                  <a:cubicBezTo>
                    <a:pt x="38565" y="12926"/>
                    <a:pt x="40296" y="20415"/>
                    <a:pt x="40296" y="30256"/>
                  </a:cubicBezTo>
                  <a:cubicBezTo>
                    <a:pt x="40296" y="40069"/>
                    <a:pt x="38565" y="47568"/>
                    <a:pt x="35103" y="52744"/>
                  </a:cubicBezTo>
                  <a:cubicBezTo>
                    <a:pt x="31666" y="57900"/>
                    <a:pt x="26682" y="60484"/>
                    <a:pt x="20148" y="60484"/>
                  </a:cubicBezTo>
                  <a:cubicBezTo>
                    <a:pt x="13614" y="60484"/>
                    <a:pt x="8616" y="57900"/>
                    <a:pt x="5155" y="52744"/>
                  </a:cubicBezTo>
                  <a:cubicBezTo>
                    <a:pt x="1719" y="47568"/>
                    <a:pt x="0" y="40069"/>
                    <a:pt x="0" y="30256"/>
                  </a:cubicBezTo>
                  <a:cubicBezTo>
                    <a:pt x="0" y="20415"/>
                    <a:pt x="1719" y="12926"/>
                    <a:pt x="5155" y="7769"/>
                  </a:cubicBezTo>
                  <a:cubicBezTo>
                    <a:pt x="8616" y="2593"/>
                    <a:pt x="13614" y="0"/>
                    <a:pt x="20148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06461734-5C06-7718-2184-019C88B510FA}"/>
                </a:ext>
              </a:extLst>
            </p:cNvPr>
            <p:cNvSpPr/>
            <p:nvPr/>
          </p:nvSpPr>
          <p:spPr>
            <a:xfrm>
              <a:off x="4241377" y="4399416"/>
              <a:ext cx="45098" cy="45215"/>
            </a:xfrm>
            <a:custGeom>
              <a:avLst/>
              <a:gdLst>
                <a:gd name="connsiteX0" fmla="*/ 45098 w 45098"/>
                <a:gd name="connsiteY0" fmla="*/ 4723 h 45215"/>
                <a:gd name="connsiteX1" fmla="*/ 27254 w 45098"/>
                <a:gd name="connsiteY1" fmla="*/ 22642 h 45215"/>
                <a:gd name="connsiteX2" fmla="*/ 45098 w 45098"/>
                <a:gd name="connsiteY2" fmla="*/ 40493 h 45215"/>
                <a:gd name="connsiteX3" fmla="*/ 40451 w 45098"/>
                <a:gd name="connsiteY3" fmla="*/ 45216 h 45215"/>
                <a:gd name="connsiteX4" fmla="*/ 22530 w 45098"/>
                <a:gd name="connsiteY4" fmla="*/ 27297 h 45215"/>
                <a:gd name="connsiteX5" fmla="*/ 4607 w 45098"/>
                <a:gd name="connsiteY5" fmla="*/ 45216 h 45215"/>
                <a:gd name="connsiteX6" fmla="*/ 0 w 45098"/>
                <a:gd name="connsiteY6" fmla="*/ 40493 h 45215"/>
                <a:gd name="connsiteX7" fmla="*/ 17805 w 45098"/>
                <a:gd name="connsiteY7" fmla="*/ 22642 h 45215"/>
                <a:gd name="connsiteX8" fmla="*/ 0 w 45098"/>
                <a:gd name="connsiteY8" fmla="*/ 4723 h 45215"/>
                <a:gd name="connsiteX9" fmla="*/ 4607 w 45098"/>
                <a:gd name="connsiteY9" fmla="*/ 0 h 45215"/>
                <a:gd name="connsiteX10" fmla="*/ 22530 w 45098"/>
                <a:gd name="connsiteY10" fmla="*/ 17919 h 45215"/>
                <a:gd name="connsiteX11" fmla="*/ 40451 w 45098"/>
                <a:gd name="connsiteY11" fmla="*/ 0 h 45215"/>
                <a:gd name="connsiteX12" fmla="*/ 45098 w 45098"/>
                <a:gd name="connsiteY12" fmla="*/ 4723 h 45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098" h="45215">
                  <a:moveTo>
                    <a:pt x="45098" y="4723"/>
                  </a:moveTo>
                  <a:lnTo>
                    <a:pt x="27254" y="22642"/>
                  </a:lnTo>
                  <a:lnTo>
                    <a:pt x="45098" y="40493"/>
                  </a:lnTo>
                  <a:lnTo>
                    <a:pt x="40451" y="45216"/>
                  </a:lnTo>
                  <a:lnTo>
                    <a:pt x="22530" y="27297"/>
                  </a:lnTo>
                  <a:lnTo>
                    <a:pt x="4607" y="45216"/>
                  </a:lnTo>
                  <a:lnTo>
                    <a:pt x="0" y="40493"/>
                  </a:lnTo>
                  <a:lnTo>
                    <a:pt x="17805" y="22642"/>
                  </a:lnTo>
                  <a:lnTo>
                    <a:pt x="0" y="4723"/>
                  </a:lnTo>
                  <a:lnTo>
                    <a:pt x="4607" y="0"/>
                  </a:lnTo>
                  <a:lnTo>
                    <a:pt x="22530" y="17919"/>
                  </a:lnTo>
                  <a:lnTo>
                    <a:pt x="40451" y="0"/>
                  </a:lnTo>
                  <a:lnTo>
                    <a:pt x="45098" y="4723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AB7505B5-406F-8D82-160B-846BE55874C2}"/>
                </a:ext>
              </a:extLst>
            </p:cNvPr>
            <p:cNvSpPr/>
            <p:nvPr/>
          </p:nvSpPr>
          <p:spPr>
            <a:xfrm>
              <a:off x="4306194" y="4388793"/>
              <a:ext cx="34712" cy="58295"/>
            </a:xfrm>
            <a:custGeom>
              <a:avLst/>
              <a:gdLst>
                <a:gd name="connsiteX0" fmla="*/ 1133 w 34712"/>
                <a:gd name="connsiteY0" fmla="*/ 51655 h 58295"/>
                <a:gd name="connsiteX1" fmla="*/ 14018 w 34712"/>
                <a:gd name="connsiteY1" fmla="*/ 51655 h 58295"/>
                <a:gd name="connsiteX2" fmla="*/ 14018 w 34712"/>
                <a:gd name="connsiteY2" fmla="*/ 7181 h 58295"/>
                <a:gd name="connsiteX3" fmla="*/ 0 w 34712"/>
                <a:gd name="connsiteY3" fmla="*/ 9995 h 58295"/>
                <a:gd name="connsiteX4" fmla="*/ 0 w 34712"/>
                <a:gd name="connsiteY4" fmla="*/ 2815 h 58295"/>
                <a:gd name="connsiteX5" fmla="*/ 13940 w 34712"/>
                <a:gd name="connsiteY5" fmla="*/ 0 h 58295"/>
                <a:gd name="connsiteX6" fmla="*/ 21827 w 34712"/>
                <a:gd name="connsiteY6" fmla="*/ 0 h 58295"/>
                <a:gd name="connsiteX7" fmla="*/ 21827 w 34712"/>
                <a:gd name="connsiteY7" fmla="*/ 51655 h 58295"/>
                <a:gd name="connsiteX8" fmla="*/ 34712 w 34712"/>
                <a:gd name="connsiteY8" fmla="*/ 51655 h 58295"/>
                <a:gd name="connsiteX9" fmla="*/ 34712 w 34712"/>
                <a:gd name="connsiteY9" fmla="*/ 58296 h 58295"/>
                <a:gd name="connsiteX10" fmla="*/ 1133 w 34712"/>
                <a:gd name="connsiteY10" fmla="*/ 58296 h 58295"/>
                <a:gd name="connsiteX11" fmla="*/ 1133 w 34712"/>
                <a:gd name="connsiteY11" fmla="*/ 51655 h 5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712" h="58295">
                  <a:moveTo>
                    <a:pt x="1133" y="51655"/>
                  </a:moveTo>
                  <a:lnTo>
                    <a:pt x="14018" y="51655"/>
                  </a:lnTo>
                  <a:lnTo>
                    <a:pt x="14018" y="7181"/>
                  </a:lnTo>
                  <a:lnTo>
                    <a:pt x="0" y="9995"/>
                  </a:lnTo>
                  <a:lnTo>
                    <a:pt x="0" y="2815"/>
                  </a:lnTo>
                  <a:lnTo>
                    <a:pt x="13940" y="0"/>
                  </a:lnTo>
                  <a:lnTo>
                    <a:pt x="21827" y="0"/>
                  </a:lnTo>
                  <a:lnTo>
                    <a:pt x="21827" y="51655"/>
                  </a:lnTo>
                  <a:lnTo>
                    <a:pt x="34712" y="51655"/>
                  </a:lnTo>
                  <a:lnTo>
                    <a:pt x="34712" y="58296"/>
                  </a:lnTo>
                  <a:lnTo>
                    <a:pt x="1133" y="58296"/>
                  </a:lnTo>
                  <a:lnTo>
                    <a:pt x="1133" y="51655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5B13E964-067F-9994-DE74-4DB21C3617DD}"/>
                </a:ext>
              </a:extLst>
            </p:cNvPr>
            <p:cNvSpPr/>
            <p:nvPr/>
          </p:nvSpPr>
          <p:spPr>
            <a:xfrm>
              <a:off x="4353556" y="4387743"/>
              <a:ext cx="40296" cy="60483"/>
            </a:xfrm>
            <a:custGeom>
              <a:avLst/>
              <a:gdLst>
                <a:gd name="connsiteX0" fmla="*/ 20148 w 40296"/>
                <a:gd name="connsiteY0" fmla="*/ 6246 h 60483"/>
                <a:gd name="connsiteX1" fmla="*/ 10973 w 40296"/>
                <a:gd name="connsiteY1" fmla="*/ 12261 h 60483"/>
                <a:gd name="connsiteX2" fmla="*/ 7927 w 40296"/>
                <a:gd name="connsiteY2" fmla="*/ 30256 h 60483"/>
                <a:gd name="connsiteX3" fmla="*/ 10973 w 40296"/>
                <a:gd name="connsiteY3" fmla="*/ 48262 h 60483"/>
                <a:gd name="connsiteX4" fmla="*/ 20148 w 40296"/>
                <a:gd name="connsiteY4" fmla="*/ 54228 h 60483"/>
                <a:gd name="connsiteX5" fmla="*/ 29324 w 40296"/>
                <a:gd name="connsiteY5" fmla="*/ 48262 h 60483"/>
                <a:gd name="connsiteX6" fmla="*/ 32409 w 40296"/>
                <a:gd name="connsiteY6" fmla="*/ 30256 h 60483"/>
                <a:gd name="connsiteX7" fmla="*/ 29324 w 40296"/>
                <a:gd name="connsiteY7" fmla="*/ 12261 h 60483"/>
                <a:gd name="connsiteX8" fmla="*/ 20148 w 40296"/>
                <a:gd name="connsiteY8" fmla="*/ 6246 h 60483"/>
                <a:gd name="connsiteX9" fmla="*/ 20148 w 40296"/>
                <a:gd name="connsiteY9" fmla="*/ 0 h 60483"/>
                <a:gd name="connsiteX10" fmla="*/ 35103 w 40296"/>
                <a:gd name="connsiteY10" fmla="*/ 7769 h 60483"/>
                <a:gd name="connsiteX11" fmla="*/ 40296 w 40296"/>
                <a:gd name="connsiteY11" fmla="*/ 30256 h 60483"/>
                <a:gd name="connsiteX12" fmla="*/ 35103 w 40296"/>
                <a:gd name="connsiteY12" fmla="*/ 52744 h 60483"/>
                <a:gd name="connsiteX13" fmla="*/ 20148 w 40296"/>
                <a:gd name="connsiteY13" fmla="*/ 60484 h 60483"/>
                <a:gd name="connsiteX14" fmla="*/ 5155 w 40296"/>
                <a:gd name="connsiteY14" fmla="*/ 52744 h 60483"/>
                <a:gd name="connsiteX15" fmla="*/ 0 w 40296"/>
                <a:gd name="connsiteY15" fmla="*/ 30256 h 60483"/>
                <a:gd name="connsiteX16" fmla="*/ 5155 w 40296"/>
                <a:gd name="connsiteY16" fmla="*/ 7769 h 60483"/>
                <a:gd name="connsiteX17" fmla="*/ 20148 w 40296"/>
                <a:gd name="connsiteY17" fmla="*/ 0 h 60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96" h="60483">
                  <a:moveTo>
                    <a:pt x="20148" y="6246"/>
                  </a:moveTo>
                  <a:cubicBezTo>
                    <a:pt x="16087" y="6246"/>
                    <a:pt x="13029" y="8251"/>
                    <a:pt x="10973" y="12261"/>
                  </a:cubicBezTo>
                  <a:cubicBezTo>
                    <a:pt x="8942" y="16241"/>
                    <a:pt x="7927" y="22237"/>
                    <a:pt x="7927" y="30256"/>
                  </a:cubicBezTo>
                  <a:cubicBezTo>
                    <a:pt x="7927" y="38247"/>
                    <a:pt x="8942" y="44252"/>
                    <a:pt x="10973" y="48262"/>
                  </a:cubicBezTo>
                  <a:cubicBezTo>
                    <a:pt x="13029" y="52242"/>
                    <a:pt x="16087" y="54228"/>
                    <a:pt x="20148" y="54228"/>
                  </a:cubicBezTo>
                  <a:cubicBezTo>
                    <a:pt x="24235" y="54228"/>
                    <a:pt x="27293" y="52242"/>
                    <a:pt x="29324" y="48262"/>
                  </a:cubicBezTo>
                  <a:cubicBezTo>
                    <a:pt x="31380" y="44252"/>
                    <a:pt x="32409" y="38247"/>
                    <a:pt x="32409" y="30256"/>
                  </a:cubicBezTo>
                  <a:cubicBezTo>
                    <a:pt x="32409" y="22237"/>
                    <a:pt x="31380" y="16241"/>
                    <a:pt x="29324" y="12261"/>
                  </a:cubicBezTo>
                  <a:cubicBezTo>
                    <a:pt x="27293" y="8251"/>
                    <a:pt x="24235" y="6246"/>
                    <a:pt x="20148" y="6246"/>
                  </a:cubicBezTo>
                  <a:moveTo>
                    <a:pt x="20148" y="0"/>
                  </a:moveTo>
                  <a:cubicBezTo>
                    <a:pt x="26682" y="0"/>
                    <a:pt x="31666" y="2593"/>
                    <a:pt x="35103" y="7769"/>
                  </a:cubicBezTo>
                  <a:cubicBezTo>
                    <a:pt x="38565" y="12926"/>
                    <a:pt x="40296" y="20415"/>
                    <a:pt x="40296" y="30256"/>
                  </a:cubicBezTo>
                  <a:cubicBezTo>
                    <a:pt x="40296" y="40069"/>
                    <a:pt x="38565" y="47568"/>
                    <a:pt x="35103" y="52744"/>
                  </a:cubicBezTo>
                  <a:cubicBezTo>
                    <a:pt x="31666" y="57900"/>
                    <a:pt x="26682" y="60484"/>
                    <a:pt x="20148" y="60484"/>
                  </a:cubicBezTo>
                  <a:cubicBezTo>
                    <a:pt x="13614" y="60484"/>
                    <a:pt x="8616" y="57900"/>
                    <a:pt x="5155" y="52744"/>
                  </a:cubicBezTo>
                  <a:cubicBezTo>
                    <a:pt x="1719" y="47568"/>
                    <a:pt x="0" y="40069"/>
                    <a:pt x="0" y="30256"/>
                  </a:cubicBezTo>
                  <a:cubicBezTo>
                    <a:pt x="0" y="20415"/>
                    <a:pt x="1719" y="12926"/>
                    <a:pt x="5155" y="7769"/>
                  </a:cubicBezTo>
                  <a:cubicBezTo>
                    <a:pt x="8616" y="2593"/>
                    <a:pt x="13614" y="0"/>
                    <a:pt x="20148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7B18866E-E7D9-CFC1-8482-6ABB7F292640}"/>
                </a:ext>
              </a:extLst>
            </p:cNvPr>
            <p:cNvSpPr/>
            <p:nvPr/>
          </p:nvSpPr>
          <p:spPr>
            <a:xfrm>
              <a:off x="4393852" y="4352632"/>
              <a:ext cx="31185" cy="49144"/>
            </a:xfrm>
            <a:custGeom>
              <a:avLst/>
              <a:gdLst>
                <a:gd name="connsiteX0" fmla="*/ 21414 w 31185"/>
                <a:gd name="connsiteY0" fmla="*/ 22686 h 49144"/>
                <a:gd name="connsiteX1" fmla="*/ 28584 w 31185"/>
                <a:gd name="connsiteY1" fmla="*/ 26773 h 49144"/>
                <a:gd name="connsiteX2" fmla="*/ 31185 w 31185"/>
                <a:gd name="connsiteY2" fmla="*/ 34455 h 49144"/>
                <a:gd name="connsiteX3" fmla="*/ 26363 w 31185"/>
                <a:gd name="connsiteY3" fmla="*/ 45299 h 49144"/>
                <a:gd name="connsiteX4" fmla="*/ 12658 w 31185"/>
                <a:gd name="connsiteY4" fmla="*/ 49145 h 49144"/>
                <a:gd name="connsiteX5" fmla="*/ 6503 w 31185"/>
                <a:gd name="connsiteY5" fmla="*/ 48537 h 49144"/>
                <a:gd name="connsiteX6" fmla="*/ 0 w 31185"/>
                <a:gd name="connsiteY6" fmla="*/ 46793 h 49144"/>
                <a:gd name="connsiteX7" fmla="*/ 0 w 31185"/>
                <a:gd name="connsiteY7" fmla="*/ 40605 h 49144"/>
                <a:gd name="connsiteX8" fmla="*/ 5837 w 31185"/>
                <a:gd name="connsiteY8" fmla="*/ 42957 h 49144"/>
                <a:gd name="connsiteX9" fmla="*/ 12468 w 31185"/>
                <a:gd name="connsiteY9" fmla="*/ 43747 h 49144"/>
                <a:gd name="connsiteX10" fmla="*/ 21636 w 31185"/>
                <a:gd name="connsiteY10" fmla="*/ 41366 h 49144"/>
                <a:gd name="connsiteX11" fmla="*/ 24808 w 31185"/>
                <a:gd name="connsiteY11" fmla="*/ 34455 h 49144"/>
                <a:gd name="connsiteX12" fmla="*/ 21858 w 31185"/>
                <a:gd name="connsiteY12" fmla="*/ 27920 h 49144"/>
                <a:gd name="connsiteX13" fmla="*/ 13704 w 31185"/>
                <a:gd name="connsiteY13" fmla="*/ 25539 h 49144"/>
                <a:gd name="connsiteX14" fmla="*/ 8185 w 31185"/>
                <a:gd name="connsiteY14" fmla="*/ 25539 h 49144"/>
                <a:gd name="connsiteX15" fmla="*/ 8185 w 31185"/>
                <a:gd name="connsiteY15" fmla="*/ 20276 h 49144"/>
                <a:gd name="connsiteX16" fmla="*/ 13959 w 31185"/>
                <a:gd name="connsiteY16" fmla="*/ 20276 h 49144"/>
                <a:gd name="connsiteX17" fmla="*/ 21192 w 31185"/>
                <a:gd name="connsiteY17" fmla="*/ 18397 h 49144"/>
                <a:gd name="connsiteX18" fmla="*/ 23698 w 31185"/>
                <a:gd name="connsiteY18" fmla="*/ 12944 h 49144"/>
                <a:gd name="connsiteX19" fmla="*/ 21097 w 31185"/>
                <a:gd name="connsiteY19" fmla="*/ 7360 h 49144"/>
                <a:gd name="connsiteX20" fmla="*/ 13704 w 31185"/>
                <a:gd name="connsiteY20" fmla="*/ 5393 h 49144"/>
                <a:gd name="connsiteX21" fmla="*/ 8058 w 31185"/>
                <a:gd name="connsiteY21" fmla="*/ 5965 h 49144"/>
                <a:gd name="connsiteX22" fmla="*/ 1428 w 31185"/>
                <a:gd name="connsiteY22" fmla="*/ 7741 h 49144"/>
                <a:gd name="connsiteX23" fmla="*/ 1428 w 31185"/>
                <a:gd name="connsiteY23" fmla="*/ 2031 h 49144"/>
                <a:gd name="connsiteX24" fmla="*/ 8248 w 31185"/>
                <a:gd name="connsiteY24" fmla="*/ 508 h 49144"/>
                <a:gd name="connsiteX25" fmla="*/ 14276 w 31185"/>
                <a:gd name="connsiteY25" fmla="*/ 0 h 49144"/>
                <a:gd name="connsiteX26" fmla="*/ 25823 w 31185"/>
                <a:gd name="connsiteY26" fmla="*/ 3331 h 49144"/>
                <a:gd name="connsiteX27" fmla="*/ 30075 w 31185"/>
                <a:gd name="connsiteY27" fmla="*/ 12278 h 49144"/>
                <a:gd name="connsiteX28" fmla="*/ 27822 w 31185"/>
                <a:gd name="connsiteY28" fmla="*/ 18936 h 49144"/>
                <a:gd name="connsiteX29" fmla="*/ 21414 w 31185"/>
                <a:gd name="connsiteY29" fmla="*/ 22686 h 4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185" h="49144">
                  <a:moveTo>
                    <a:pt x="21414" y="22686"/>
                  </a:moveTo>
                  <a:cubicBezTo>
                    <a:pt x="24481" y="23341"/>
                    <a:pt x="26871" y="24701"/>
                    <a:pt x="28584" y="26773"/>
                  </a:cubicBezTo>
                  <a:cubicBezTo>
                    <a:pt x="30318" y="28845"/>
                    <a:pt x="31185" y="31409"/>
                    <a:pt x="31185" y="34455"/>
                  </a:cubicBezTo>
                  <a:cubicBezTo>
                    <a:pt x="31185" y="39130"/>
                    <a:pt x="29578" y="42744"/>
                    <a:pt x="26363" y="45299"/>
                  </a:cubicBezTo>
                  <a:cubicBezTo>
                    <a:pt x="23149" y="47863"/>
                    <a:pt x="18580" y="49145"/>
                    <a:pt x="12658" y="49145"/>
                  </a:cubicBezTo>
                  <a:cubicBezTo>
                    <a:pt x="10669" y="49145"/>
                    <a:pt x="8618" y="48942"/>
                    <a:pt x="6503" y="48537"/>
                  </a:cubicBezTo>
                  <a:cubicBezTo>
                    <a:pt x="4410" y="48162"/>
                    <a:pt x="2242" y="47573"/>
                    <a:pt x="0" y="46793"/>
                  </a:cubicBezTo>
                  <a:lnTo>
                    <a:pt x="0" y="40605"/>
                  </a:lnTo>
                  <a:cubicBezTo>
                    <a:pt x="1776" y="41646"/>
                    <a:pt x="3723" y="42426"/>
                    <a:pt x="5837" y="42957"/>
                  </a:cubicBezTo>
                  <a:cubicBezTo>
                    <a:pt x="7952" y="43487"/>
                    <a:pt x="10162" y="43747"/>
                    <a:pt x="12468" y="43747"/>
                  </a:cubicBezTo>
                  <a:cubicBezTo>
                    <a:pt x="16486" y="43747"/>
                    <a:pt x="19542" y="42957"/>
                    <a:pt x="21636" y="41366"/>
                  </a:cubicBezTo>
                  <a:cubicBezTo>
                    <a:pt x="23751" y="39776"/>
                    <a:pt x="24808" y="37472"/>
                    <a:pt x="24808" y="34455"/>
                  </a:cubicBezTo>
                  <a:cubicBezTo>
                    <a:pt x="24808" y="31660"/>
                    <a:pt x="23825" y="29481"/>
                    <a:pt x="21858" y="27920"/>
                  </a:cubicBezTo>
                  <a:cubicBezTo>
                    <a:pt x="19912" y="26330"/>
                    <a:pt x="17195" y="25539"/>
                    <a:pt x="13704" y="25539"/>
                  </a:cubicBezTo>
                  <a:lnTo>
                    <a:pt x="8185" y="25539"/>
                  </a:lnTo>
                  <a:lnTo>
                    <a:pt x="8185" y="20276"/>
                  </a:lnTo>
                  <a:lnTo>
                    <a:pt x="13959" y="20276"/>
                  </a:lnTo>
                  <a:cubicBezTo>
                    <a:pt x="17110" y="20276"/>
                    <a:pt x="19522" y="19650"/>
                    <a:pt x="21192" y="18397"/>
                  </a:cubicBezTo>
                  <a:cubicBezTo>
                    <a:pt x="22862" y="17134"/>
                    <a:pt x="23698" y="15312"/>
                    <a:pt x="23698" y="12944"/>
                  </a:cubicBezTo>
                  <a:cubicBezTo>
                    <a:pt x="23698" y="10512"/>
                    <a:pt x="22831" y="8651"/>
                    <a:pt x="21097" y="7360"/>
                  </a:cubicBezTo>
                  <a:cubicBezTo>
                    <a:pt x="19384" y="6048"/>
                    <a:pt x="16919" y="5393"/>
                    <a:pt x="13704" y="5393"/>
                  </a:cubicBezTo>
                  <a:cubicBezTo>
                    <a:pt x="11949" y="5393"/>
                    <a:pt x="10068" y="5584"/>
                    <a:pt x="8058" y="5965"/>
                  </a:cubicBezTo>
                  <a:cubicBezTo>
                    <a:pt x="6048" y="6345"/>
                    <a:pt x="3838" y="6937"/>
                    <a:pt x="1428" y="7741"/>
                  </a:cubicBezTo>
                  <a:lnTo>
                    <a:pt x="1428" y="2031"/>
                  </a:lnTo>
                  <a:cubicBezTo>
                    <a:pt x="3859" y="1353"/>
                    <a:pt x="6133" y="846"/>
                    <a:pt x="8248" y="508"/>
                  </a:cubicBezTo>
                  <a:cubicBezTo>
                    <a:pt x="10385" y="170"/>
                    <a:pt x="12394" y="0"/>
                    <a:pt x="14276" y="0"/>
                  </a:cubicBezTo>
                  <a:cubicBezTo>
                    <a:pt x="19141" y="0"/>
                    <a:pt x="22990" y="1110"/>
                    <a:pt x="25823" y="3331"/>
                  </a:cubicBezTo>
                  <a:cubicBezTo>
                    <a:pt x="28658" y="5531"/>
                    <a:pt x="30075" y="8513"/>
                    <a:pt x="30075" y="12278"/>
                  </a:cubicBezTo>
                  <a:cubicBezTo>
                    <a:pt x="30075" y="14898"/>
                    <a:pt x="29324" y="17115"/>
                    <a:pt x="27822" y="18936"/>
                  </a:cubicBezTo>
                  <a:cubicBezTo>
                    <a:pt x="26321" y="20739"/>
                    <a:pt x="24185" y="21982"/>
                    <a:pt x="21414" y="22686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ADF0BBD6-57A2-0BF6-DC40-7FB279FD3C99}"/>
                </a:ext>
              </a:extLst>
            </p:cNvPr>
            <p:cNvSpPr/>
            <p:nvPr/>
          </p:nvSpPr>
          <p:spPr>
            <a:xfrm>
              <a:off x="4057809" y="4097204"/>
              <a:ext cx="34712" cy="58295"/>
            </a:xfrm>
            <a:custGeom>
              <a:avLst/>
              <a:gdLst>
                <a:gd name="connsiteX0" fmla="*/ 1133 w 34712"/>
                <a:gd name="connsiteY0" fmla="*/ 51658 h 58295"/>
                <a:gd name="connsiteX1" fmla="*/ 14018 w 34712"/>
                <a:gd name="connsiteY1" fmla="*/ 51658 h 58295"/>
                <a:gd name="connsiteX2" fmla="*/ 14018 w 34712"/>
                <a:gd name="connsiteY2" fmla="*/ 7185 h 58295"/>
                <a:gd name="connsiteX3" fmla="*/ 0 w 34712"/>
                <a:gd name="connsiteY3" fmla="*/ 9995 h 58295"/>
                <a:gd name="connsiteX4" fmla="*/ 0 w 34712"/>
                <a:gd name="connsiteY4" fmla="*/ 2812 h 58295"/>
                <a:gd name="connsiteX5" fmla="*/ 13940 w 34712"/>
                <a:gd name="connsiteY5" fmla="*/ 0 h 58295"/>
                <a:gd name="connsiteX6" fmla="*/ 21827 w 34712"/>
                <a:gd name="connsiteY6" fmla="*/ 0 h 58295"/>
                <a:gd name="connsiteX7" fmla="*/ 21827 w 34712"/>
                <a:gd name="connsiteY7" fmla="*/ 51658 h 58295"/>
                <a:gd name="connsiteX8" fmla="*/ 34712 w 34712"/>
                <a:gd name="connsiteY8" fmla="*/ 51658 h 58295"/>
                <a:gd name="connsiteX9" fmla="*/ 34712 w 34712"/>
                <a:gd name="connsiteY9" fmla="*/ 58296 h 58295"/>
                <a:gd name="connsiteX10" fmla="*/ 1133 w 34712"/>
                <a:gd name="connsiteY10" fmla="*/ 58296 h 58295"/>
                <a:gd name="connsiteX11" fmla="*/ 1133 w 34712"/>
                <a:gd name="connsiteY11" fmla="*/ 51658 h 5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712" h="58295">
                  <a:moveTo>
                    <a:pt x="1133" y="51658"/>
                  </a:moveTo>
                  <a:lnTo>
                    <a:pt x="14018" y="51658"/>
                  </a:lnTo>
                  <a:lnTo>
                    <a:pt x="14018" y="7185"/>
                  </a:lnTo>
                  <a:lnTo>
                    <a:pt x="0" y="9995"/>
                  </a:lnTo>
                  <a:lnTo>
                    <a:pt x="0" y="2812"/>
                  </a:lnTo>
                  <a:lnTo>
                    <a:pt x="13940" y="0"/>
                  </a:lnTo>
                  <a:lnTo>
                    <a:pt x="21827" y="0"/>
                  </a:lnTo>
                  <a:lnTo>
                    <a:pt x="21827" y="51658"/>
                  </a:lnTo>
                  <a:lnTo>
                    <a:pt x="34712" y="51658"/>
                  </a:lnTo>
                  <a:lnTo>
                    <a:pt x="34712" y="58296"/>
                  </a:lnTo>
                  <a:lnTo>
                    <a:pt x="1133" y="58296"/>
                  </a:lnTo>
                  <a:lnTo>
                    <a:pt x="1133" y="51658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F31BCF0E-459D-0823-8025-CE2AF5B98642}"/>
                </a:ext>
              </a:extLst>
            </p:cNvPr>
            <p:cNvSpPr/>
            <p:nvPr/>
          </p:nvSpPr>
          <p:spPr>
            <a:xfrm>
              <a:off x="4108453" y="4145582"/>
              <a:ext cx="8238" cy="9917"/>
            </a:xfrm>
            <a:custGeom>
              <a:avLst/>
              <a:gdLst>
                <a:gd name="connsiteX0" fmla="*/ 0 w 8238"/>
                <a:gd name="connsiteY0" fmla="*/ 0 h 9917"/>
                <a:gd name="connsiteX1" fmla="*/ 8238 w 8238"/>
                <a:gd name="connsiteY1" fmla="*/ 0 h 9917"/>
                <a:gd name="connsiteX2" fmla="*/ 8238 w 8238"/>
                <a:gd name="connsiteY2" fmla="*/ 9917 h 9917"/>
                <a:gd name="connsiteX3" fmla="*/ 0 w 8238"/>
                <a:gd name="connsiteY3" fmla="*/ 9917 h 9917"/>
                <a:gd name="connsiteX4" fmla="*/ 0 w 8238"/>
                <a:gd name="connsiteY4" fmla="*/ 0 h 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38" h="9917">
                  <a:moveTo>
                    <a:pt x="0" y="0"/>
                  </a:moveTo>
                  <a:lnTo>
                    <a:pt x="8238" y="0"/>
                  </a:lnTo>
                  <a:lnTo>
                    <a:pt x="8238" y="9917"/>
                  </a:lnTo>
                  <a:lnTo>
                    <a:pt x="0" y="9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0C8DFA29-B108-E662-60FC-19CE02ABB94E}"/>
                </a:ext>
              </a:extLst>
            </p:cNvPr>
            <p:cNvSpPr/>
            <p:nvPr/>
          </p:nvSpPr>
          <p:spPr>
            <a:xfrm>
              <a:off x="4130591" y="4096150"/>
              <a:ext cx="40296" cy="60482"/>
            </a:xfrm>
            <a:custGeom>
              <a:avLst/>
              <a:gdLst>
                <a:gd name="connsiteX0" fmla="*/ 20148 w 40296"/>
                <a:gd name="connsiteY0" fmla="*/ 6248 h 60482"/>
                <a:gd name="connsiteX1" fmla="*/ 10972 w 40296"/>
                <a:gd name="connsiteY1" fmla="*/ 12261 h 60482"/>
                <a:gd name="connsiteX2" fmla="*/ 7927 w 40296"/>
                <a:gd name="connsiteY2" fmla="*/ 30261 h 60482"/>
                <a:gd name="connsiteX3" fmla="*/ 10972 w 40296"/>
                <a:gd name="connsiteY3" fmla="*/ 48262 h 60482"/>
                <a:gd name="connsiteX4" fmla="*/ 20148 w 40296"/>
                <a:gd name="connsiteY4" fmla="*/ 54235 h 60482"/>
                <a:gd name="connsiteX5" fmla="*/ 29323 w 40296"/>
                <a:gd name="connsiteY5" fmla="*/ 48262 h 60482"/>
                <a:gd name="connsiteX6" fmla="*/ 32409 w 40296"/>
                <a:gd name="connsiteY6" fmla="*/ 30261 h 60482"/>
                <a:gd name="connsiteX7" fmla="*/ 29323 w 40296"/>
                <a:gd name="connsiteY7" fmla="*/ 12261 h 60482"/>
                <a:gd name="connsiteX8" fmla="*/ 20148 w 40296"/>
                <a:gd name="connsiteY8" fmla="*/ 6248 h 60482"/>
                <a:gd name="connsiteX9" fmla="*/ 20148 w 40296"/>
                <a:gd name="connsiteY9" fmla="*/ 0 h 60482"/>
                <a:gd name="connsiteX10" fmla="*/ 35103 w 40296"/>
                <a:gd name="connsiteY10" fmla="*/ 7771 h 60482"/>
                <a:gd name="connsiteX11" fmla="*/ 40296 w 40296"/>
                <a:gd name="connsiteY11" fmla="*/ 30261 h 60482"/>
                <a:gd name="connsiteX12" fmla="*/ 35103 w 40296"/>
                <a:gd name="connsiteY12" fmla="*/ 52751 h 60482"/>
                <a:gd name="connsiteX13" fmla="*/ 20148 w 40296"/>
                <a:gd name="connsiteY13" fmla="*/ 60483 h 60482"/>
                <a:gd name="connsiteX14" fmla="*/ 5154 w 40296"/>
                <a:gd name="connsiteY14" fmla="*/ 52751 h 60482"/>
                <a:gd name="connsiteX15" fmla="*/ 0 w 40296"/>
                <a:gd name="connsiteY15" fmla="*/ 30261 h 60482"/>
                <a:gd name="connsiteX16" fmla="*/ 5154 w 40296"/>
                <a:gd name="connsiteY16" fmla="*/ 7771 h 60482"/>
                <a:gd name="connsiteX17" fmla="*/ 20148 w 40296"/>
                <a:gd name="connsiteY17" fmla="*/ 0 h 6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96" h="60482">
                  <a:moveTo>
                    <a:pt x="20148" y="6248"/>
                  </a:moveTo>
                  <a:cubicBezTo>
                    <a:pt x="16087" y="6248"/>
                    <a:pt x="13028" y="8252"/>
                    <a:pt x="10972" y="12261"/>
                  </a:cubicBezTo>
                  <a:cubicBezTo>
                    <a:pt x="8942" y="16243"/>
                    <a:pt x="7927" y="22244"/>
                    <a:pt x="7927" y="30261"/>
                  </a:cubicBezTo>
                  <a:cubicBezTo>
                    <a:pt x="7927" y="38253"/>
                    <a:pt x="8942" y="44253"/>
                    <a:pt x="10972" y="48262"/>
                  </a:cubicBezTo>
                  <a:cubicBezTo>
                    <a:pt x="13028" y="52243"/>
                    <a:pt x="16087" y="54235"/>
                    <a:pt x="20148" y="54235"/>
                  </a:cubicBezTo>
                  <a:cubicBezTo>
                    <a:pt x="24235" y="54235"/>
                    <a:pt x="27293" y="52243"/>
                    <a:pt x="29323" y="48262"/>
                  </a:cubicBezTo>
                  <a:cubicBezTo>
                    <a:pt x="31380" y="44253"/>
                    <a:pt x="32409" y="38253"/>
                    <a:pt x="32409" y="30261"/>
                  </a:cubicBezTo>
                  <a:cubicBezTo>
                    <a:pt x="32409" y="22244"/>
                    <a:pt x="31380" y="16243"/>
                    <a:pt x="29323" y="12261"/>
                  </a:cubicBezTo>
                  <a:cubicBezTo>
                    <a:pt x="27293" y="8252"/>
                    <a:pt x="24235" y="6248"/>
                    <a:pt x="20148" y="6248"/>
                  </a:cubicBezTo>
                  <a:moveTo>
                    <a:pt x="20148" y="0"/>
                  </a:moveTo>
                  <a:cubicBezTo>
                    <a:pt x="26682" y="0"/>
                    <a:pt x="31666" y="2590"/>
                    <a:pt x="35103" y="7771"/>
                  </a:cubicBezTo>
                  <a:cubicBezTo>
                    <a:pt x="38565" y="12925"/>
                    <a:pt x="40296" y="20421"/>
                    <a:pt x="40296" y="30261"/>
                  </a:cubicBezTo>
                  <a:cubicBezTo>
                    <a:pt x="40296" y="40074"/>
                    <a:pt x="38565" y="47571"/>
                    <a:pt x="35103" y="52751"/>
                  </a:cubicBezTo>
                  <a:cubicBezTo>
                    <a:pt x="31666" y="57905"/>
                    <a:pt x="26682" y="60483"/>
                    <a:pt x="20148" y="60483"/>
                  </a:cubicBezTo>
                  <a:cubicBezTo>
                    <a:pt x="13614" y="60483"/>
                    <a:pt x="8616" y="57905"/>
                    <a:pt x="5154" y="52751"/>
                  </a:cubicBezTo>
                  <a:cubicBezTo>
                    <a:pt x="1718" y="47571"/>
                    <a:pt x="0" y="40074"/>
                    <a:pt x="0" y="30261"/>
                  </a:cubicBezTo>
                  <a:cubicBezTo>
                    <a:pt x="0" y="20421"/>
                    <a:pt x="1718" y="12925"/>
                    <a:pt x="5154" y="7771"/>
                  </a:cubicBezTo>
                  <a:cubicBezTo>
                    <a:pt x="8616" y="2590"/>
                    <a:pt x="13614" y="0"/>
                    <a:pt x="20148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749FE135-AE9B-DFDA-0F81-F0D91640FF09}"/>
                </a:ext>
              </a:extLst>
            </p:cNvPr>
            <p:cNvSpPr/>
            <p:nvPr/>
          </p:nvSpPr>
          <p:spPr>
            <a:xfrm>
              <a:off x="4181468" y="4096150"/>
              <a:ext cx="40296" cy="60482"/>
            </a:xfrm>
            <a:custGeom>
              <a:avLst/>
              <a:gdLst>
                <a:gd name="connsiteX0" fmla="*/ 20148 w 40296"/>
                <a:gd name="connsiteY0" fmla="*/ 6248 h 60482"/>
                <a:gd name="connsiteX1" fmla="*/ 10973 w 40296"/>
                <a:gd name="connsiteY1" fmla="*/ 12261 h 60482"/>
                <a:gd name="connsiteX2" fmla="*/ 7927 w 40296"/>
                <a:gd name="connsiteY2" fmla="*/ 30261 h 60482"/>
                <a:gd name="connsiteX3" fmla="*/ 10973 w 40296"/>
                <a:gd name="connsiteY3" fmla="*/ 48262 h 60482"/>
                <a:gd name="connsiteX4" fmla="*/ 20148 w 40296"/>
                <a:gd name="connsiteY4" fmla="*/ 54235 h 60482"/>
                <a:gd name="connsiteX5" fmla="*/ 29324 w 40296"/>
                <a:gd name="connsiteY5" fmla="*/ 48262 h 60482"/>
                <a:gd name="connsiteX6" fmla="*/ 32409 w 40296"/>
                <a:gd name="connsiteY6" fmla="*/ 30261 h 60482"/>
                <a:gd name="connsiteX7" fmla="*/ 29324 w 40296"/>
                <a:gd name="connsiteY7" fmla="*/ 12261 h 60482"/>
                <a:gd name="connsiteX8" fmla="*/ 20148 w 40296"/>
                <a:gd name="connsiteY8" fmla="*/ 6248 h 60482"/>
                <a:gd name="connsiteX9" fmla="*/ 20148 w 40296"/>
                <a:gd name="connsiteY9" fmla="*/ 0 h 60482"/>
                <a:gd name="connsiteX10" fmla="*/ 35103 w 40296"/>
                <a:gd name="connsiteY10" fmla="*/ 7771 h 60482"/>
                <a:gd name="connsiteX11" fmla="*/ 40296 w 40296"/>
                <a:gd name="connsiteY11" fmla="*/ 30261 h 60482"/>
                <a:gd name="connsiteX12" fmla="*/ 35103 w 40296"/>
                <a:gd name="connsiteY12" fmla="*/ 52751 h 60482"/>
                <a:gd name="connsiteX13" fmla="*/ 20148 w 40296"/>
                <a:gd name="connsiteY13" fmla="*/ 60483 h 60482"/>
                <a:gd name="connsiteX14" fmla="*/ 5155 w 40296"/>
                <a:gd name="connsiteY14" fmla="*/ 52751 h 60482"/>
                <a:gd name="connsiteX15" fmla="*/ 0 w 40296"/>
                <a:gd name="connsiteY15" fmla="*/ 30261 h 60482"/>
                <a:gd name="connsiteX16" fmla="*/ 5155 w 40296"/>
                <a:gd name="connsiteY16" fmla="*/ 7771 h 60482"/>
                <a:gd name="connsiteX17" fmla="*/ 20148 w 40296"/>
                <a:gd name="connsiteY17" fmla="*/ 0 h 6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96" h="60482">
                  <a:moveTo>
                    <a:pt x="20148" y="6248"/>
                  </a:moveTo>
                  <a:cubicBezTo>
                    <a:pt x="16087" y="6248"/>
                    <a:pt x="13029" y="8252"/>
                    <a:pt x="10973" y="12261"/>
                  </a:cubicBezTo>
                  <a:cubicBezTo>
                    <a:pt x="8942" y="16243"/>
                    <a:pt x="7927" y="22244"/>
                    <a:pt x="7927" y="30261"/>
                  </a:cubicBezTo>
                  <a:cubicBezTo>
                    <a:pt x="7927" y="38253"/>
                    <a:pt x="8942" y="44253"/>
                    <a:pt x="10973" y="48262"/>
                  </a:cubicBezTo>
                  <a:cubicBezTo>
                    <a:pt x="13029" y="52243"/>
                    <a:pt x="16087" y="54235"/>
                    <a:pt x="20148" y="54235"/>
                  </a:cubicBezTo>
                  <a:cubicBezTo>
                    <a:pt x="24235" y="54235"/>
                    <a:pt x="27293" y="52243"/>
                    <a:pt x="29324" y="48262"/>
                  </a:cubicBezTo>
                  <a:cubicBezTo>
                    <a:pt x="31380" y="44253"/>
                    <a:pt x="32409" y="38253"/>
                    <a:pt x="32409" y="30261"/>
                  </a:cubicBezTo>
                  <a:cubicBezTo>
                    <a:pt x="32409" y="22244"/>
                    <a:pt x="31380" y="16243"/>
                    <a:pt x="29324" y="12261"/>
                  </a:cubicBezTo>
                  <a:cubicBezTo>
                    <a:pt x="27293" y="8252"/>
                    <a:pt x="24235" y="6248"/>
                    <a:pt x="20148" y="6248"/>
                  </a:cubicBezTo>
                  <a:moveTo>
                    <a:pt x="20148" y="0"/>
                  </a:moveTo>
                  <a:cubicBezTo>
                    <a:pt x="26682" y="0"/>
                    <a:pt x="31666" y="2590"/>
                    <a:pt x="35103" y="7771"/>
                  </a:cubicBezTo>
                  <a:cubicBezTo>
                    <a:pt x="38565" y="12925"/>
                    <a:pt x="40296" y="20421"/>
                    <a:pt x="40296" y="30261"/>
                  </a:cubicBezTo>
                  <a:cubicBezTo>
                    <a:pt x="40296" y="40074"/>
                    <a:pt x="38565" y="47571"/>
                    <a:pt x="35103" y="52751"/>
                  </a:cubicBezTo>
                  <a:cubicBezTo>
                    <a:pt x="31666" y="57905"/>
                    <a:pt x="26682" y="60483"/>
                    <a:pt x="20148" y="60483"/>
                  </a:cubicBezTo>
                  <a:cubicBezTo>
                    <a:pt x="13614" y="60483"/>
                    <a:pt x="8616" y="57905"/>
                    <a:pt x="5155" y="52751"/>
                  </a:cubicBezTo>
                  <a:cubicBezTo>
                    <a:pt x="1719" y="47571"/>
                    <a:pt x="0" y="40074"/>
                    <a:pt x="0" y="30261"/>
                  </a:cubicBezTo>
                  <a:cubicBezTo>
                    <a:pt x="0" y="20421"/>
                    <a:pt x="1719" y="12925"/>
                    <a:pt x="5155" y="7771"/>
                  </a:cubicBezTo>
                  <a:cubicBezTo>
                    <a:pt x="8616" y="2590"/>
                    <a:pt x="13614" y="0"/>
                    <a:pt x="20148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583B5B25-F6B1-9AC5-8E78-29B71DF213C4}"/>
                </a:ext>
              </a:extLst>
            </p:cNvPr>
            <p:cNvSpPr/>
            <p:nvPr/>
          </p:nvSpPr>
          <p:spPr>
            <a:xfrm>
              <a:off x="4238046" y="4107825"/>
              <a:ext cx="45098" cy="45214"/>
            </a:xfrm>
            <a:custGeom>
              <a:avLst/>
              <a:gdLst>
                <a:gd name="connsiteX0" fmla="*/ 45098 w 45098"/>
                <a:gd name="connsiteY0" fmla="*/ 4724 h 45214"/>
                <a:gd name="connsiteX1" fmla="*/ 27254 w 45098"/>
                <a:gd name="connsiteY1" fmla="*/ 22646 h 45214"/>
                <a:gd name="connsiteX2" fmla="*/ 45098 w 45098"/>
                <a:gd name="connsiteY2" fmla="*/ 40490 h 45214"/>
                <a:gd name="connsiteX3" fmla="*/ 40451 w 45098"/>
                <a:gd name="connsiteY3" fmla="*/ 45215 h 45214"/>
                <a:gd name="connsiteX4" fmla="*/ 22530 w 45098"/>
                <a:gd name="connsiteY4" fmla="*/ 27292 h 45214"/>
                <a:gd name="connsiteX5" fmla="*/ 4607 w 45098"/>
                <a:gd name="connsiteY5" fmla="*/ 45215 h 45214"/>
                <a:gd name="connsiteX6" fmla="*/ 0 w 45098"/>
                <a:gd name="connsiteY6" fmla="*/ 40490 h 45214"/>
                <a:gd name="connsiteX7" fmla="*/ 17805 w 45098"/>
                <a:gd name="connsiteY7" fmla="*/ 22646 h 45214"/>
                <a:gd name="connsiteX8" fmla="*/ 0 w 45098"/>
                <a:gd name="connsiteY8" fmla="*/ 4724 h 45214"/>
                <a:gd name="connsiteX9" fmla="*/ 4607 w 45098"/>
                <a:gd name="connsiteY9" fmla="*/ 0 h 45214"/>
                <a:gd name="connsiteX10" fmla="*/ 22530 w 45098"/>
                <a:gd name="connsiteY10" fmla="*/ 17922 h 45214"/>
                <a:gd name="connsiteX11" fmla="*/ 40451 w 45098"/>
                <a:gd name="connsiteY11" fmla="*/ 0 h 45214"/>
                <a:gd name="connsiteX12" fmla="*/ 45098 w 45098"/>
                <a:gd name="connsiteY12" fmla="*/ 4724 h 4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098" h="45214">
                  <a:moveTo>
                    <a:pt x="45098" y="4724"/>
                  </a:moveTo>
                  <a:lnTo>
                    <a:pt x="27254" y="22646"/>
                  </a:lnTo>
                  <a:lnTo>
                    <a:pt x="45098" y="40490"/>
                  </a:lnTo>
                  <a:lnTo>
                    <a:pt x="40451" y="45215"/>
                  </a:lnTo>
                  <a:lnTo>
                    <a:pt x="22530" y="27292"/>
                  </a:lnTo>
                  <a:lnTo>
                    <a:pt x="4607" y="45215"/>
                  </a:lnTo>
                  <a:lnTo>
                    <a:pt x="0" y="40490"/>
                  </a:lnTo>
                  <a:lnTo>
                    <a:pt x="17805" y="22646"/>
                  </a:lnTo>
                  <a:lnTo>
                    <a:pt x="0" y="4724"/>
                  </a:lnTo>
                  <a:lnTo>
                    <a:pt x="4607" y="0"/>
                  </a:lnTo>
                  <a:lnTo>
                    <a:pt x="22530" y="17922"/>
                  </a:lnTo>
                  <a:lnTo>
                    <a:pt x="40451" y="0"/>
                  </a:lnTo>
                  <a:lnTo>
                    <a:pt x="45098" y="4724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7A3431B5-70F4-F8CC-2549-31D1A6313994}"/>
                </a:ext>
              </a:extLst>
            </p:cNvPr>
            <p:cNvSpPr/>
            <p:nvPr/>
          </p:nvSpPr>
          <p:spPr>
            <a:xfrm>
              <a:off x="4302862" y="4097204"/>
              <a:ext cx="34712" cy="58295"/>
            </a:xfrm>
            <a:custGeom>
              <a:avLst/>
              <a:gdLst>
                <a:gd name="connsiteX0" fmla="*/ 1133 w 34712"/>
                <a:gd name="connsiteY0" fmla="*/ 51658 h 58295"/>
                <a:gd name="connsiteX1" fmla="*/ 14018 w 34712"/>
                <a:gd name="connsiteY1" fmla="*/ 51658 h 58295"/>
                <a:gd name="connsiteX2" fmla="*/ 14018 w 34712"/>
                <a:gd name="connsiteY2" fmla="*/ 7185 h 58295"/>
                <a:gd name="connsiteX3" fmla="*/ 0 w 34712"/>
                <a:gd name="connsiteY3" fmla="*/ 9995 h 58295"/>
                <a:gd name="connsiteX4" fmla="*/ 0 w 34712"/>
                <a:gd name="connsiteY4" fmla="*/ 2812 h 58295"/>
                <a:gd name="connsiteX5" fmla="*/ 13940 w 34712"/>
                <a:gd name="connsiteY5" fmla="*/ 0 h 58295"/>
                <a:gd name="connsiteX6" fmla="*/ 21827 w 34712"/>
                <a:gd name="connsiteY6" fmla="*/ 0 h 58295"/>
                <a:gd name="connsiteX7" fmla="*/ 21827 w 34712"/>
                <a:gd name="connsiteY7" fmla="*/ 51658 h 58295"/>
                <a:gd name="connsiteX8" fmla="*/ 34712 w 34712"/>
                <a:gd name="connsiteY8" fmla="*/ 51658 h 58295"/>
                <a:gd name="connsiteX9" fmla="*/ 34712 w 34712"/>
                <a:gd name="connsiteY9" fmla="*/ 58296 h 58295"/>
                <a:gd name="connsiteX10" fmla="*/ 1133 w 34712"/>
                <a:gd name="connsiteY10" fmla="*/ 58296 h 58295"/>
                <a:gd name="connsiteX11" fmla="*/ 1133 w 34712"/>
                <a:gd name="connsiteY11" fmla="*/ 51658 h 5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712" h="58295">
                  <a:moveTo>
                    <a:pt x="1133" y="51658"/>
                  </a:moveTo>
                  <a:lnTo>
                    <a:pt x="14018" y="51658"/>
                  </a:lnTo>
                  <a:lnTo>
                    <a:pt x="14018" y="7185"/>
                  </a:lnTo>
                  <a:lnTo>
                    <a:pt x="0" y="9995"/>
                  </a:lnTo>
                  <a:lnTo>
                    <a:pt x="0" y="2812"/>
                  </a:lnTo>
                  <a:lnTo>
                    <a:pt x="13940" y="0"/>
                  </a:lnTo>
                  <a:lnTo>
                    <a:pt x="21827" y="0"/>
                  </a:lnTo>
                  <a:lnTo>
                    <a:pt x="21827" y="51658"/>
                  </a:lnTo>
                  <a:lnTo>
                    <a:pt x="34712" y="51658"/>
                  </a:lnTo>
                  <a:lnTo>
                    <a:pt x="34712" y="58296"/>
                  </a:lnTo>
                  <a:lnTo>
                    <a:pt x="1133" y="58296"/>
                  </a:lnTo>
                  <a:lnTo>
                    <a:pt x="1133" y="51658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B1369C28-5981-2314-5962-7F0DC67601EF}"/>
                </a:ext>
              </a:extLst>
            </p:cNvPr>
            <p:cNvSpPr/>
            <p:nvPr/>
          </p:nvSpPr>
          <p:spPr>
            <a:xfrm>
              <a:off x="4350226" y="4096150"/>
              <a:ext cx="40295" cy="60482"/>
            </a:xfrm>
            <a:custGeom>
              <a:avLst/>
              <a:gdLst>
                <a:gd name="connsiteX0" fmla="*/ 20147 w 40295"/>
                <a:gd name="connsiteY0" fmla="*/ 6248 h 60482"/>
                <a:gd name="connsiteX1" fmla="*/ 10972 w 40295"/>
                <a:gd name="connsiteY1" fmla="*/ 12261 h 60482"/>
                <a:gd name="connsiteX2" fmla="*/ 7926 w 40295"/>
                <a:gd name="connsiteY2" fmla="*/ 30261 h 60482"/>
                <a:gd name="connsiteX3" fmla="*/ 10972 w 40295"/>
                <a:gd name="connsiteY3" fmla="*/ 48262 h 60482"/>
                <a:gd name="connsiteX4" fmla="*/ 20147 w 40295"/>
                <a:gd name="connsiteY4" fmla="*/ 54235 h 60482"/>
                <a:gd name="connsiteX5" fmla="*/ 29323 w 40295"/>
                <a:gd name="connsiteY5" fmla="*/ 48262 h 60482"/>
                <a:gd name="connsiteX6" fmla="*/ 32408 w 40295"/>
                <a:gd name="connsiteY6" fmla="*/ 30261 h 60482"/>
                <a:gd name="connsiteX7" fmla="*/ 29323 w 40295"/>
                <a:gd name="connsiteY7" fmla="*/ 12261 h 60482"/>
                <a:gd name="connsiteX8" fmla="*/ 20147 w 40295"/>
                <a:gd name="connsiteY8" fmla="*/ 6248 h 60482"/>
                <a:gd name="connsiteX9" fmla="*/ 20147 w 40295"/>
                <a:gd name="connsiteY9" fmla="*/ 0 h 60482"/>
                <a:gd name="connsiteX10" fmla="*/ 35102 w 40295"/>
                <a:gd name="connsiteY10" fmla="*/ 7771 h 60482"/>
                <a:gd name="connsiteX11" fmla="*/ 40295 w 40295"/>
                <a:gd name="connsiteY11" fmla="*/ 30261 h 60482"/>
                <a:gd name="connsiteX12" fmla="*/ 35102 w 40295"/>
                <a:gd name="connsiteY12" fmla="*/ 52751 h 60482"/>
                <a:gd name="connsiteX13" fmla="*/ 20147 w 40295"/>
                <a:gd name="connsiteY13" fmla="*/ 60483 h 60482"/>
                <a:gd name="connsiteX14" fmla="*/ 5154 w 40295"/>
                <a:gd name="connsiteY14" fmla="*/ 52751 h 60482"/>
                <a:gd name="connsiteX15" fmla="*/ 0 w 40295"/>
                <a:gd name="connsiteY15" fmla="*/ 30261 h 60482"/>
                <a:gd name="connsiteX16" fmla="*/ 5154 w 40295"/>
                <a:gd name="connsiteY16" fmla="*/ 7771 h 60482"/>
                <a:gd name="connsiteX17" fmla="*/ 20147 w 40295"/>
                <a:gd name="connsiteY17" fmla="*/ 0 h 6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95" h="60482">
                  <a:moveTo>
                    <a:pt x="20147" y="6248"/>
                  </a:moveTo>
                  <a:cubicBezTo>
                    <a:pt x="16086" y="6248"/>
                    <a:pt x="13028" y="8252"/>
                    <a:pt x="10972" y="12261"/>
                  </a:cubicBezTo>
                  <a:cubicBezTo>
                    <a:pt x="8941" y="16243"/>
                    <a:pt x="7926" y="22244"/>
                    <a:pt x="7926" y="30261"/>
                  </a:cubicBezTo>
                  <a:cubicBezTo>
                    <a:pt x="7926" y="38253"/>
                    <a:pt x="8941" y="44253"/>
                    <a:pt x="10972" y="48262"/>
                  </a:cubicBezTo>
                  <a:cubicBezTo>
                    <a:pt x="13028" y="52243"/>
                    <a:pt x="16086" y="54235"/>
                    <a:pt x="20147" y="54235"/>
                  </a:cubicBezTo>
                  <a:cubicBezTo>
                    <a:pt x="24234" y="54235"/>
                    <a:pt x="27292" y="52243"/>
                    <a:pt x="29323" y="48262"/>
                  </a:cubicBezTo>
                  <a:cubicBezTo>
                    <a:pt x="31379" y="44253"/>
                    <a:pt x="32408" y="38253"/>
                    <a:pt x="32408" y="30261"/>
                  </a:cubicBezTo>
                  <a:cubicBezTo>
                    <a:pt x="32408" y="22244"/>
                    <a:pt x="31379" y="16243"/>
                    <a:pt x="29323" y="12261"/>
                  </a:cubicBezTo>
                  <a:cubicBezTo>
                    <a:pt x="27292" y="8252"/>
                    <a:pt x="24234" y="6248"/>
                    <a:pt x="20147" y="6248"/>
                  </a:cubicBezTo>
                  <a:moveTo>
                    <a:pt x="20147" y="0"/>
                  </a:moveTo>
                  <a:cubicBezTo>
                    <a:pt x="26681" y="0"/>
                    <a:pt x="31666" y="2590"/>
                    <a:pt x="35102" y="7771"/>
                  </a:cubicBezTo>
                  <a:cubicBezTo>
                    <a:pt x="38564" y="12925"/>
                    <a:pt x="40295" y="20421"/>
                    <a:pt x="40295" y="30261"/>
                  </a:cubicBezTo>
                  <a:cubicBezTo>
                    <a:pt x="40295" y="40074"/>
                    <a:pt x="38564" y="47571"/>
                    <a:pt x="35102" y="52751"/>
                  </a:cubicBezTo>
                  <a:cubicBezTo>
                    <a:pt x="31666" y="57905"/>
                    <a:pt x="26681" y="60483"/>
                    <a:pt x="20147" y="60483"/>
                  </a:cubicBezTo>
                  <a:cubicBezTo>
                    <a:pt x="13613" y="60483"/>
                    <a:pt x="8615" y="57905"/>
                    <a:pt x="5154" y="52751"/>
                  </a:cubicBezTo>
                  <a:cubicBezTo>
                    <a:pt x="1718" y="47571"/>
                    <a:pt x="0" y="40074"/>
                    <a:pt x="0" y="30261"/>
                  </a:cubicBezTo>
                  <a:cubicBezTo>
                    <a:pt x="0" y="20421"/>
                    <a:pt x="1718" y="12925"/>
                    <a:pt x="5154" y="7771"/>
                  </a:cubicBezTo>
                  <a:cubicBezTo>
                    <a:pt x="8615" y="2590"/>
                    <a:pt x="13613" y="0"/>
                    <a:pt x="20147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E97FDD48-E076-5CC6-19D6-A4A1475AED28}"/>
                </a:ext>
              </a:extLst>
            </p:cNvPr>
            <p:cNvSpPr/>
            <p:nvPr/>
          </p:nvSpPr>
          <p:spPr>
            <a:xfrm>
              <a:off x="4390521" y="4061899"/>
              <a:ext cx="34516" cy="47365"/>
            </a:xfrm>
            <a:custGeom>
              <a:avLst/>
              <a:gdLst>
                <a:gd name="connsiteX0" fmla="*/ 21383 w 34516"/>
                <a:gd name="connsiteY0" fmla="*/ 5584 h 47365"/>
                <a:gd name="connsiteX1" fmla="*/ 5203 w 34516"/>
                <a:gd name="connsiteY1" fmla="*/ 30868 h 47365"/>
                <a:gd name="connsiteX2" fmla="*/ 21383 w 34516"/>
                <a:gd name="connsiteY2" fmla="*/ 30868 h 47365"/>
                <a:gd name="connsiteX3" fmla="*/ 21383 w 34516"/>
                <a:gd name="connsiteY3" fmla="*/ 5584 h 47365"/>
                <a:gd name="connsiteX4" fmla="*/ 19701 w 34516"/>
                <a:gd name="connsiteY4" fmla="*/ 0 h 47365"/>
                <a:gd name="connsiteX5" fmla="*/ 27759 w 34516"/>
                <a:gd name="connsiteY5" fmla="*/ 0 h 47365"/>
                <a:gd name="connsiteX6" fmla="*/ 27759 w 34516"/>
                <a:gd name="connsiteY6" fmla="*/ 30868 h 47365"/>
                <a:gd name="connsiteX7" fmla="*/ 34517 w 34516"/>
                <a:gd name="connsiteY7" fmla="*/ 30868 h 47365"/>
                <a:gd name="connsiteX8" fmla="*/ 34517 w 34516"/>
                <a:gd name="connsiteY8" fmla="*/ 36198 h 47365"/>
                <a:gd name="connsiteX9" fmla="*/ 27759 w 34516"/>
                <a:gd name="connsiteY9" fmla="*/ 36198 h 47365"/>
                <a:gd name="connsiteX10" fmla="*/ 27759 w 34516"/>
                <a:gd name="connsiteY10" fmla="*/ 47365 h 47365"/>
                <a:gd name="connsiteX11" fmla="*/ 21383 w 34516"/>
                <a:gd name="connsiteY11" fmla="*/ 47365 h 47365"/>
                <a:gd name="connsiteX12" fmla="*/ 21383 w 34516"/>
                <a:gd name="connsiteY12" fmla="*/ 36198 h 47365"/>
                <a:gd name="connsiteX13" fmla="*/ 0 w 34516"/>
                <a:gd name="connsiteY13" fmla="*/ 36198 h 47365"/>
                <a:gd name="connsiteX14" fmla="*/ 0 w 34516"/>
                <a:gd name="connsiteY14" fmla="*/ 30012 h 47365"/>
                <a:gd name="connsiteX15" fmla="*/ 19701 w 34516"/>
                <a:gd name="connsiteY15" fmla="*/ 0 h 47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516" h="47365">
                  <a:moveTo>
                    <a:pt x="21383" y="5584"/>
                  </a:moveTo>
                  <a:lnTo>
                    <a:pt x="5203" y="30868"/>
                  </a:lnTo>
                  <a:lnTo>
                    <a:pt x="21383" y="30868"/>
                  </a:lnTo>
                  <a:lnTo>
                    <a:pt x="21383" y="5584"/>
                  </a:lnTo>
                  <a:moveTo>
                    <a:pt x="19701" y="0"/>
                  </a:moveTo>
                  <a:lnTo>
                    <a:pt x="27759" y="0"/>
                  </a:lnTo>
                  <a:lnTo>
                    <a:pt x="27759" y="30868"/>
                  </a:lnTo>
                  <a:lnTo>
                    <a:pt x="34517" y="30868"/>
                  </a:lnTo>
                  <a:lnTo>
                    <a:pt x="34517" y="36198"/>
                  </a:lnTo>
                  <a:lnTo>
                    <a:pt x="27759" y="36198"/>
                  </a:lnTo>
                  <a:lnTo>
                    <a:pt x="27759" y="47365"/>
                  </a:lnTo>
                  <a:lnTo>
                    <a:pt x="21383" y="47365"/>
                  </a:lnTo>
                  <a:lnTo>
                    <a:pt x="21383" y="36198"/>
                  </a:lnTo>
                  <a:lnTo>
                    <a:pt x="0" y="36198"/>
                  </a:lnTo>
                  <a:lnTo>
                    <a:pt x="0" y="30012"/>
                  </a:lnTo>
                  <a:lnTo>
                    <a:pt x="19701" y="0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485A2A30-B54D-ECE8-7C7B-46E1B8775EF3}"/>
                </a:ext>
              </a:extLst>
            </p:cNvPr>
            <p:cNvSpPr/>
            <p:nvPr/>
          </p:nvSpPr>
          <p:spPr>
            <a:xfrm>
              <a:off x="4057809" y="3805614"/>
              <a:ext cx="34712" cy="58295"/>
            </a:xfrm>
            <a:custGeom>
              <a:avLst/>
              <a:gdLst>
                <a:gd name="connsiteX0" fmla="*/ 1133 w 34712"/>
                <a:gd name="connsiteY0" fmla="*/ 51658 h 58295"/>
                <a:gd name="connsiteX1" fmla="*/ 14018 w 34712"/>
                <a:gd name="connsiteY1" fmla="*/ 51658 h 58295"/>
                <a:gd name="connsiteX2" fmla="*/ 14018 w 34712"/>
                <a:gd name="connsiteY2" fmla="*/ 7185 h 58295"/>
                <a:gd name="connsiteX3" fmla="*/ 0 w 34712"/>
                <a:gd name="connsiteY3" fmla="*/ 9996 h 58295"/>
                <a:gd name="connsiteX4" fmla="*/ 0 w 34712"/>
                <a:gd name="connsiteY4" fmla="*/ 2812 h 58295"/>
                <a:gd name="connsiteX5" fmla="*/ 13940 w 34712"/>
                <a:gd name="connsiteY5" fmla="*/ 0 h 58295"/>
                <a:gd name="connsiteX6" fmla="*/ 21827 w 34712"/>
                <a:gd name="connsiteY6" fmla="*/ 0 h 58295"/>
                <a:gd name="connsiteX7" fmla="*/ 21827 w 34712"/>
                <a:gd name="connsiteY7" fmla="*/ 51658 h 58295"/>
                <a:gd name="connsiteX8" fmla="*/ 34712 w 34712"/>
                <a:gd name="connsiteY8" fmla="*/ 51658 h 58295"/>
                <a:gd name="connsiteX9" fmla="*/ 34712 w 34712"/>
                <a:gd name="connsiteY9" fmla="*/ 58296 h 58295"/>
                <a:gd name="connsiteX10" fmla="*/ 1133 w 34712"/>
                <a:gd name="connsiteY10" fmla="*/ 58296 h 58295"/>
                <a:gd name="connsiteX11" fmla="*/ 1133 w 34712"/>
                <a:gd name="connsiteY11" fmla="*/ 51658 h 5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712" h="58295">
                  <a:moveTo>
                    <a:pt x="1133" y="51658"/>
                  </a:moveTo>
                  <a:lnTo>
                    <a:pt x="14018" y="51658"/>
                  </a:lnTo>
                  <a:lnTo>
                    <a:pt x="14018" y="7185"/>
                  </a:lnTo>
                  <a:lnTo>
                    <a:pt x="0" y="9996"/>
                  </a:lnTo>
                  <a:lnTo>
                    <a:pt x="0" y="2812"/>
                  </a:lnTo>
                  <a:lnTo>
                    <a:pt x="13940" y="0"/>
                  </a:lnTo>
                  <a:lnTo>
                    <a:pt x="21827" y="0"/>
                  </a:lnTo>
                  <a:lnTo>
                    <a:pt x="21827" y="51658"/>
                  </a:lnTo>
                  <a:lnTo>
                    <a:pt x="34712" y="51658"/>
                  </a:lnTo>
                  <a:lnTo>
                    <a:pt x="34712" y="58296"/>
                  </a:lnTo>
                  <a:lnTo>
                    <a:pt x="1133" y="58296"/>
                  </a:lnTo>
                  <a:lnTo>
                    <a:pt x="1133" y="51658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2D47805D-86EF-B5B8-4526-F3FE28A94A52}"/>
                </a:ext>
              </a:extLst>
            </p:cNvPr>
            <p:cNvSpPr/>
            <p:nvPr/>
          </p:nvSpPr>
          <p:spPr>
            <a:xfrm>
              <a:off x="4108453" y="3853992"/>
              <a:ext cx="8238" cy="9917"/>
            </a:xfrm>
            <a:custGeom>
              <a:avLst/>
              <a:gdLst>
                <a:gd name="connsiteX0" fmla="*/ 0 w 8238"/>
                <a:gd name="connsiteY0" fmla="*/ 0 h 9917"/>
                <a:gd name="connsiteX1" fmla="*/ 8238 w 8238"/>
                <a:gd name="connsiteY1" fmla="*/ 0 h 9917"/>
                <a:gd name="connsiteX2" fmla="*/ 8238 w 8238"/>
                <a:gd name="connsiteY2" fmla="*/ 9917 h 9917"/>
                <a:gd name="connsiteX3" fmla="*/ 0 w 8238"/>
                <a:gd name="connsiteY3" fmla="*/ 9917 h 9917"/>
                <a:gd name="connsiteX4" fmla="*/ 0 w 8238"/>
                <a:gd name="connsiteY4" fmla="*/ 0 h 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38" h="9917">
                  <a:moveTo>
                    <a:pt x="0" y="0"/>
                  </a:moveTo>
                  <a:lnTo>
                    <a:pt x="8238" y="0"/>
                  </a:lnTo>
                  <a:lnTo>
                    <a:pt x="8238" y="9917"/>
                  </a:lnTo>
                  <a:lnTo>
                    <a:pt x="0" y="9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A338C11E-9AF2-2B7C-E472-38247E47450D}"/>
                </a:ext>
              </a:extLst>
            </p:cNvPr>
            <p:cNvSpPr/>
            <p:nvPr/>
          </p:nvSpPr>
          <p:spPr>
            <a:xfrm>
              <a:off x="4131489" y="3805614"/>
              <a:ext cx="37718" cy="59428"/>
            </a:xfrm>
            <a:custGeom>
              <a:avLst/>
              <a:gdLst>
                <a:gd name="connsiteX0" fmla="*/ 2460 w 37718"/>
                <a:gd name="connsiteY0" fmla="*/ 0 h 59428"/>
                <a:gd name="connsiteX1" fmla="*/ 33424 w 37718"/>
                <a:gd name="connsiteY1" fmla="*/ 0 h 59428"/>
                <a:gd name="connsiteX2" fmla="*/ 33424 w 37718"/>
                <a:gd name="connsiteY2" fmla="*/ 6638 h 59428"/>
                <a:gd name="connsiteX3" fmla="*/ 9683 w 37718"/>
                <a:gd name="connsiteY3" fmla="*/ 6638 h 59428"/>
                <a:gd name="connsiteX4" fmla="*/ 9683 w 37718"/>
                <a:gd name="connsiteY4" fmla="*/ 20929 h 59428"/>
                <a:gd name="connsiteX5" fmla="*/ 13119 w 37718"/>
                <a:gd name="connsiteY5" fmla="*/ 20070 h 59428"/>
                <a:gd name="connsiteX6" fmla="*/ 16556 w 37718"/>
                <a:gd name="connsiteY6" fmla="*/ 19758 h 59428"/>
                <a:gd name="connsiteX7" fmla="*/ 32017 w 37718"/>
                <a:gd name="connsiteY7" fmla="*/ 25107 h 59428"/>
                <a:gd name="connsiteX8" fmla="*/ 37719 w 37718"/>
                <a:gd name="connsiteY8" fmla="*/ 39593 h 59428"/>
                <a:gd name="connsiteX9" fmla="*/ 31861 w 37718"/>
                <a:gd name="connsiteY9" fmla="*/ 54235 h 59428"/>
                <a:gd name="connsiteX10" fmla="*/ 15345 w 37718"/>
                <a:gd name="connsiteY10" fmla="*/ 59428 h 59428"/>
                <a:gd name="connsiteX11" fmla="*/ 7848 w 37718"/>
                <a:gd name="connsiteY11" fmla="*/ 58804 h 59428"/>
                <a:gd name="connsiteX12" fmla="*/ 0 w 37718"/>
                <a:gd name="connsiteY12" fmla="*/ 56929 h 59428"/>
                <a:gd name="connsiteX13" fmla="*/ 0 w 37718"/>
                <a:gd name="connsiteY13" fmla="*/ 49003 h 59428"/>
                <a:gd name="connsiteX14" fmla="*/ 7263 w 37718"/>
                <a:gd name="connsiteY14" fmla="*/ 51853 h 59428"/>
                <a:gd name="connsiteX15" fmla="*/ 15189 w 37718"/>
                <a:gd name="connsiteY15" fmla="*/ 52790 h 59428"/>
                <a:gd name="connsiteX16" fmla="*/ 25887 w 37718"/>
                <a:gd name="connsiteY16" fmla="*/ 49237 h 59428"/>
                <a:gd name="connsiteX17" fmla="*/ 29831 w 37718"/>
                <a:gd name="connsiteY17" fmla="*/ 39593 h 59428"/>
                <a:gd name="connsiteX18" fmla="*/ 25887 w 37718"/>
                <a:gd name="connsiteY18" fmla="*/ 29949 h 59428"/>
                <a:gd name="connsiteX19" fmla="*/ 15189 w 37718"/>
                <a:gd name="connsiteY19" fmla="*/ 26395 h 59428"/>
                <a:gd name="connsiteX20" fmla="*/ 8863 w 37718"/>
                <a:gd name="connsiteY20" fmla="*/ 27099 h 59428"/>
                <a:gd name="connsiteX21" fmla="*/ 2460 w 37718"/>
                <a:gd name="connsiteY21" fmla="*/ 29285 h 59428"/>
                <a:gd name="connsiteX22" fmla="*/ 2460 w 37718"/>
                <a:gd name="connsiteY22" fmla="*/ 0 h 5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718" h="59428">
                  <a:moveTo>
                    <a:pt x="2460" y="0"/>
                  </a:moveTo>
                  <a:lnTo>
                    <a:pt x="33424" y="0"/>
                  </a:lnTo>
                  <a:lnTo>
                    <a:pt x="33424" y="6638"/>
                  </a:lnTo>
                  <a:lnTo>
                    <a:pt x="9683" y="6638"/>
                  </a:lnTo>
                  <a:lnTo>
                    <a:pt x="9683" y="20929"/>
                  </a:lnTo>
                  <a:cubicBezTo>
                    <a:pt x="10829" y="20538"/>
                    <a:pt x="11974" y="20252"/>
                    <a:pt x="13119" y="20070"/>
                  </a:cubicBezTo>
                  <a:cubicBezTo>
                    <a:pt x="14265" y="19862"/>
                    <a:pt x="15410" y="19758"/>
                    <a:pt x="16556" y="19758"/>
                  </a:cubicBezTo>
                  <a:cubicBezTo>
                    <a:pt x="23063" y="19758"/>
                    <a:pt x="28217" y="21541"/>
                    <a:pt x="32017" y="25107"/>
                  </a:cubicBezTo>
                  <a:cubicBezTo>
                    <a:pt x="35818" y="28673"/>
                    <a:pt x="37719" y="33502"/>
                    <a:pt x="37719" y="39593"/>
                  </a:cubicBezTo>
                  <a:cubicBezTo>
                    <a:pt x="37719" y="45866"/>
                    <a:pt x="35766" y="50747"/>
                    <a:pt x="31861" y="54235"/>
                  </a:cubicBezTo>
                  <a:cubicBezTo>
                    <a:pt x="27957" y="57697"/>
                    <a:pt x="22452" y="59428"/>
                    <a:pt x="15345" y="59428"/>
                  </a:cubicBezTo>
                  <a:cubicBezTo>
                    <a:pt x="12898" y="59428"/>
                    <a:pt x="10399" y="59220"/>
                    <a:pt x="7848" y="58804"/>
                  </a:cubicBezTo>
                  <a:cubicBezTo>
                    <a:pt x="5324" y="58387"/>
                    <a:pt x="2708" y="57763"/>
                    <a:pt x="0" y="56929"/>
                  </a:cubicBezTo>
                  <a:lnTo>
                    <a:pt x="0" y="49003"/>
                  </a:lnTo>
                  <a:cubicBezTo>
                    <a:pt x="2343" y="50278"/>
                    <a:pt x="4764" y="51229"/>
                    <a:pt x="7263" y="51853"/>
                  </a:cubicBezTo>
                  <a:cubicBezTo>
                    <a:pt x="9761" y="52478"/>
                    <a:pt x="12403" y="52790"/>
                    <a:pt x="15189" y="52790"/>
                  </a:cubicBezTo>
                  <a:cubicBezTo>
                    <a:pt x="19692" y="52790"/>
                    <a:pt x="23259" y="51605"/>
                    <a:pt x="25887" y="49237"/>
                  </a:cubicBezTo>
                  <a:cubicBezTo>
                    <a:pt x="28517" y="46869"/>
                    <a:pt x="29831" y="43653"/>
                    <a:pt x="29831" y="39593"/>
                  </a:cubicBezTo>
                  <a:cubicBezTo>
                    <a:pt x="29831" y="35532"/>
                    <a:pt x="28517" y="32317"/>
                    <a:pt x="25887" y="29949"/>
                  </a:cubicBezTo>
                  <a:cubicBezTo>
                    <a:pt x="23259" y="27580"/>
                    <a:pt x="19692" y="26395"/>
                    <a:pt x="15189" y="26395"/>
                  </a:cubicBezTo>
                  <a:cubicBezTo>
                    <a:pt x="13081" y="26395"/>
                    <a:pt x="10972" y="26629"/>
                    <a:pt x="8863" y="27099"/>
                  </a:cubicBezTo>
                  <a:cubicBezTo>
                    <a:pt x="6781" y="27567"/>
                    <a:pt x="4647" y="28296"/>
                    <a:pt x="2460" y="29285"/>
                  </a:cubicBezTo>
                  <a:lnTo>
                    <a:pt x="2460" y="0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00D23CAD-315F-9066-8799-2BA4A912F443}"/>
                </a:ext>
              </a:extLst>
            </p:cNvPr>
            <p:cNvSpPr/>
            <p:nvPr/>
          </p:nvSpPr>
          <p:spPr>
            <a:xfrm>
              <a:off x="4181468" y="3804560"/>
              <a:ext cx="40296" cy="60481"/>
            </a:xfrm>
            <a:custGeom>
              <a:avLst/>
              <a:gdLst>
                <a:gd name="connsiteX0" fmla="*/ 20148 w 40296"/>
                <a:gd name="connsiteY0" fmla="*/ 6247 h 60481"/>
                <a:gd name="connsiteX1" fmla="*/ 10973 w 40296"/>
                <a:gd name="connsiteY1" fmla="*/ 12260 h 60481"/>
                <a:gd name="connsiteX2" fmla="*/ 7927 w 40296"/>
                <a:gd name="connsiteY2" fmla="*/ 30260 h 60481"/>
                <a:gd name="connsiteX3" fmla="*/ 10973 w 40296"/>
                <a:gd name="connsiteY3" fmla="*/ 48261 h 60481"/>
                <a:gd name="connsiteX4" fmla="*/ 20148 w 40296"/>
                <a:gd name="connsiteY4" fmla="*/ 54235 h 60481"/>
                <a:gd name="connsiteX5" fmla="*/ 29324 w 40296"/>
                <a:gd name="connsiteY5" fmla="*/ 48261 h 60481"/>
                <a:gd name="connsiteX6" fmla="*/ 32409 w 40296"/>
                <a:gd name="connsiteY6" fmla="*/ 30260 h 60481"/>
                <a:gd name="connsiteX7" fmla="*/ 29324 w 40296"/>
                <a:gd name="connsiteY7" fmla="*/ 12260 h 60481"/>
                <a:gd name="connsiteX8" fmla="*/ 20148 w 40296"/>
                <a:gd name="connsiteY8" fmla="*/ 6247 h 60481"/>
                <a:gd name="connsiteX9" fmla="*/ 20148 w 40296"/>
                <a:gd name="connsiteY9" fmla="*/ 0 h 60481"/>
                <a:gd name="connsiteX10" fmla="*/ 35103 w 40296"/>
                <a:gd name="connsiteY10" fmla="*/ 7770 h 60481"/>
                <a:gd name="connsiteX11" fmla="*/ 40296 w 40296"/>
                <a:gd name="connsiteY11" fmla="*/ 30260 h 60481"/>
                <a:gd name="connsiteX12" fmla="*/ 35103 w 40296"/>
                <a:gd name="connsiteY12" fmla="*/ 52750 h 60481"/>
                <a:gd name="connsiteX13" fmla="*/ 20148 w 40296"/>
                <a:gd name="connsiteY13" fmla="*/ 60482 h 60481"/>
                <a:gd name="connsiteX14" fmla="*/ 5155 w 40296"/>
                <a:gd name="connsiteY14" fmla="*/ 52750 h 60481"/>
                <a:gd name="connsiteX15" fmla="*/ 0 w 40296"/>
                <a:gd name="connsiteY15" fmla="*/ 30260 h 60481"/>
                <a:gd name="connsiteX16" fmla="*/ 5155 w 40296"/>
                <a:gd name="connsiteY16" fmla="*/ 7770 h 60481"/>
                <a:gd name="connsiteX17" fmla="*/ 20148 w 40296"/>
                <a:gd name="connsiteY17" fmla="*/ 0 h 6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96" h="60481">
                  <a:moveTo>
                    <a:pt x="20148" y="6247"/>
                  </a:moveTo>
                  <a:cubicBezTo>
                    <a:pt x="16087" y="6247"/>
                    <a:pt x="13029" y="8251"/>
                    <a:pt x="10973" y="12260"/>
                  </a:cubicBezTo>
                  <a:cubicBezTo>
                    <a:pt x="8942" y="16242"/>
                    <a:pt x="7927" y="22243"/>
                    <a:pt x="7927" y="30260"/>
                  </a:cubicBezTo>
                  <a:cubicBezTo>
                    <a:pt x="7927" y="38252"/>
                    <a:pt x="8942" y="44252"/>
                    <a:pt x="10973" y="48261"/>
                  </a:cubicBezTo>
                  <a:cubicBezTo>
                    <a:pt x="13029" y="52243"/>
                    <a:pt x="16087" y="54235"/>
                    <a:pt x="20148" y="54235"/>
                  </a:cubicBezTo>
                  <a:cubicBezTo>
                    <a:pt x="24235" y="54235"/>
                    <a:pt x="27293" y="52243"/>
                    <a:pt x="29324" y="48261"/>
                  </a:cubicBezTo>
                  <a:cubicBezTo>
                    <a:pt x="31380" y="44252"/>
                    <a:pt x="32409" y="38252"/>
                    <a:pt x="32409" y="30260"/>
                  </a:cubicBezTo>
                  <a:cubicBezTo>
                    <a:pt x="32409" y="22243"/>
                    <a:pt x="31380" y="16242"/>
                    <a:pt x="29324" y="12260"/>
                  </a:cubicBezTo>
                  <a:cubicBezTo>
                    <a:pt x="27293" y="8251"/>
                    <a:pt x="24235" y="6247"/>
                    <a:pt x="20148" y="6247"/>
                  </a:cubicBezTo>
                  <a:moveTo>
                    <a:pt x="20148" y="0"/>
                  </a:moveTo>
                  <a:cubicBezTo>
                    <a:pt x="26682" y="0"/>
                    <a:pt x="31666" y="2590"/>
                    <a:pt x="35103" y="7770"/>
                  </a:cubicBezTo>
                  <a:cubicBezTo>
                    <a:pt x="38565" y="12924"/>
                    <a:pt x="40296" y="20421"/>
                    <a:pt x="40296" y="30260"/>
                  </a:cubicBezTo>
                  <a:cubicBezTo>
                    <a:pt x="40296" y="40073"/>
                    <a:pt x="38565" y="47571"/>
                    <a:pt x="35103" y="52750"/>
                  </a:cubicBezTo>
                  <a:cubicBezTo>
                    <a:pt x="31666" y="57904"/>
                    <a:pt x="26682" y="60482"/>
                    <a:pt x="20148" y="60482"/>
                  </a:cubicBezTo>
                  <a:cubicBezTo>
                    <a:pt x="13614" y="60482"/>
                    <a:pt x="8616" y="57904"/>
                    <a:pt x="5155" y="52750"/>
                  </a:cubicBezTo>
                  <a:cubicBezTo>
                    <a:pt x="1719" y="47571"/>
                    <a:pt x="0" y="40073"/>
                    <a:pt x="0" y="30260"/>
                  </a:cubicBezTo>
                  <a:cubicBezTo>
                    <a:pt x="0" y="20421"/>
                    <a:pt x="1719" y="12924"/>
                    <a:pt x="5155" y="7770"/>
                  </a:cubicBezTo>
                  <a:cubicBezTo>
                    <a:pt x="8616" y="2590"/>
                    <a:pt x="13614" y="0"/>
                    <a:pt x="20148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11AFDF89-4749-3AEE-38DA-725ED366F1B7}"/>
                </a:ext>
              </a:extLst>
            </p:cNvPr>
            <p:cNvSpPr/>
            <p:nvPr/>
          </p:nvSpPr>
          <p:spPr>
            <a:xfrm>
              <a:off x="4238046" y="3816235"/>
              <a:ext cx="45098" cy="45214"/>
            </a:xfrm>
            <a:custGeom>
              <a:avLst/>
              <a:gdLst>
                <a:gd name="connsiteX0" fmla="*/ 45098 w 45098"/>
                <a:gd name="connsiteY0" fmla="*/ 4724 h 45214"/>
                <a:gd name="connsiteX1" fmla="*/ 27254 w 45098"/>
                <a:gd name="connsiteY1" fmla="*/ 22646 h 45214"/>
                <a:gd name="connsiteX2" fmla="*/ 45098 w 45098"/>
                <a:gd name="connsiteY2" fmla="*/ 40491 h 45214"/>
                <a:gd name="connsiteX3" fmla="*/ 40451 w 45098"/>
                <a:gd name="connsiteY3" fmla="*/ 45215 h 45214"/>
                <a:gd name="connsiteX4" fmla="*/ 22530 w 45098"/>
                <a:gd name="connsiteY4" fmla="*/ 27293 h 45214"/>
                <a:gd name="connsiteX5" fmla="*/ 4607 w 45098"/>
                <a:gd name="connsiteY5" fmla="*/ 45215 h 45214"/>
                <a:gd name="connsiteX6" fmla="*/ 0 w 45098"/>
                <a:gd name="connsiteY6" fmla="*/ 40491 h 45214"/>
                <a:gd name="connsiteX7" fmla="*/ 17805 w 45098"/>
                <a:gd name="connsiteY7" fmla="*/ 22646 h 45214"/>
                <a:gd name="connsiteX8" fmla="*/ 0 w 45098"/>
                <a:gd name="connsiteY8" fmla="*/ 4724 h 45214"/>
                <a:gd name="connsiteX9" fmla="*/ 4607 w 45098"/>
                <a:gd name="connsiteY9" fmla="*/ 0 h 45214"/>
                <a:gd name="connsiteX10" fmla="*/ 22530 w 45098"/>
                <a:gd name="connsiteY10" fmla="*/ 17921 h 45214"/>
                <a:gd name="connsiteX11" fmla="*/ 40451 w 45098"/>
                <a:gd name="connsiteY11" fmla="*/ 0 h 45214"/>
                <a:gd name="connsiteX12" fmla="*/ 45098 w 45098"/>
                <a:gd name="connsiteY12" fmla="*/ 4724 h 4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098" h="45214">
                  <a:moveTo>
                    <a:pt x="45098" y="4724"/>
                  </a:moveTo>
                  <a:lnTo>
                    <a:pt x="27254" y="22646"/>
                  </a:lnTo>
                  <a:lnTo>
                    <a:pt x="45098" y="40491"/>
                  </a:lnTo>
                  <a:lnTo>
                    <a:pt x="40451" y="45215"/>
                  </a:lnTo>
                  <a:lnTo>
                    <a:pt x="22530" y="27293"/>
                  </a:lnTo>
                  <a:lnTo>
                    <a:pt x="4607" y="45215"/>
                  </a:lnTo>
                  <a:lnTo>
                    <a:pt x="0" y="40491"/>
                  </a:lnTo>
                  <a:lnTo>
                    <a:pt x="17805" y="22646"/>
                  </a:lnTo>
                  <a:lnTo>
                    <a:pt x="0" y="4724"/>
                  </a:lnTo>
                  <a:lnTo>
                    <a:pt x="4607" y="0"/>
                  </a:lnTo>
                  <a:lnTo>
                    <a:pt x="22530" y="17921"/>
                  </a:lnTo>
                  <a:lnTo>
                    <a:pt x="40451" y="0"/>
                  </a:lnTo>
                  <a:lnTo>
                    <a:pt x="45098" y="4724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DD3B847B-1751-6E4A-7771-6F136D1A625A}"/>
                </a:ext>
              </a:extLst>
            </p:cNvPr>
            <p:cNvSpPr/>
            <p:nvPr/>
          </p:nvSpPr>
          <p:spPr>
            <a:xfrm>
              <a:off x="4302862" y="3805614"/>
              <a:ext cx="34712" cy="58295"/>
            </a:xfrm>
            <a:custGeom>
              <a:avLst/>
              <a:gdLst>
                <a:gd name="connsiteX0" fmla="*/ 1133 w 34712"/>
                <a:gd name="connsiteY0" fmla="*/ 51658 h 58295"/>
                <a:gd name="connsiteX1" fmla="*/ 14018 w 34712"/>
                <a:gd name="connsiteY1" fmla="*/ 51658 h 58295"/>
                <a:gd name="connsiteX2" fmla="*/ 14018 w 34712"/>
                <a:gd name="connsiteY2" fmla="*/ 7185 h 58295"/>
                <a:gd name="connsiteX3" fmla="*/ 0 w 34712"/>
                <a:gd name="connsiteY3" fmla="*/ 9996 h 58295"/>
                <a:gd name="connsiteX4" fmla="*/ 0 w 34712"/>
                <a:gd name="connsiteY4" fmla="*/ 2812 h 58295"/>
                <a:gd name="connsiteX5" fmla="*/ 13940 w 34712"/>
                <a:gd name="connsiteY5" fmla="*/ 0 h 58295"/>
                <a:gd name="connsiteX6" fmla="*/ 21827 w 34712"/>
                <a:gd name="connsiteY6" fmla="*/ 0 h 58295"/>
                <a:gd name="connsiteX7" fmla="*/ 21827 w 34712"/>
                <a:gd name="connsiteY7" fmla="*/ 51658 h 58295"/>
                <a:gd name="connsiteX8" fmla="*/ 34712 w 34712"/>
                <a:gd name="connsiteY8" fmla="*/ 51658 h 58295"/>
                <a:gd name="connsiteX9" fmla="*/ 34712 w 34712"/>
                <a:gd name="connsiteY9" fmla="*/ 58296 h 58295"/>
                <a:gd name="connsiteX10" fmla="*/ 1133 w 34712"/>
                <a:gd name="connsiteY10" fmla="*/ 58296 h 58295"/>
                <a:gd name="connsiteX11" fmla="*/ 1133 w 34712"/>
                <a:gd name="connsiteY11" fmla="*/ 51658 h 5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712" h="58295">
                  <a:moveTo>
                    <a:pt x="1133" y="51658"/>
                  </a:moveTo>
                  <a:lnTo>
                    <a:pt x="14018" y="51658"/>
                  </a:lnTo>
                  <a:lnTo>
                    <a:pt x="14018" y="7185"/>
                  </a:lnTo>
                  <a:lnTo>
                    <a:pt x="0" y="9996"/>
                  </a:lnTo>
                  <a:lnTo>
                    <a:pt x="0" y="2812"/>
                  </a:lnTo>
                  <a:lnTo>
                    <a:pt x="13940" y="0"/>
                  </a:lnTo>
                  <a:lnTo>
                    <a:pt x="21827" y="0"/>
                  </a:lnTo>
                  <a:lnTo>
                    <a:pt x="21827" y="51658"/>
                  </a:lnTo>
                  <a:lnTo>
                    <a:pt x="34712" y="51658"/>
                  </a:lnTo>
                  <a:lnTo>
                    <a:pt x="34712" y="58296"/>
                  </a:lnTo>
                  <a:lnTo>
                    <a:pt x="1133" y="58296"/>
                  </a:lnTo>
                  <a:lnTo>
                    <a:pt x="1133" y="51658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0A898BFC-85F1-E9F8-3BBA-4E2743A5CEE4}"/>
                </a:ext>
              </a:extLst>
            </p:cNvPr>
            <p:cNvSpPr/>
            <p:nvPr/>
          </p:nvSpPr>
          <p:spPr>
            <a:xfrm>
              <a:off x="4350226" y="3804560"/>
              <a:ext cx="40295" cy="60481"/>
            </a:xfrm>
            <a:custGeom>
              <a:avLst/>
              <a:gdLst>
                <a:gd name="connsiteX0" fmla="*/ 20147 w 40295"/>
                <a:gd name="connsiteY0" fmla="*/ 6247 h 60481"/>
                <a:gd name="connsiteX1" fmla="*/ 10972 w 40295"/>
                <a:gd name="connsiteY1" fmla="*/ 12260 h 60481"/>
                <a:gd name="connsiteX2" fmla="*/ 7926 w 40295"/>
                <a:gd name="connsiteY2" fmla="*/ 30260 h 60481"/>
                <a:gd name="connsiteX3" fmla="*/ 10972 w 40295"/>
                <a:gd name="connsiteY3" fmla="*/ 48261 h 60481"/>
                <a:gd name="connsiteX4" fmla="*/ 20147 w 40295"/>
                <a:gd name="connsiteY4" fmla="*/ 54235 h 60481"/>
                <a:gd name="connsiteX5" fmla="*/ 29323 w 40295"/>
                <a:gd name="connsiteY5" fmla="*/ 48261 h 60481"/>
                <a:gd name="connsiteX6" fmla="*/ 32408 w 40295"/>
                <a:gd name="connsiteY6" fmla="*/ 30260 h 60481"/>
                <a:gd name="connsiteX7" fmla="*/ 29323 w 40295"/>
                <a:gd name="connsiteY7" fmla="*/ 12260 h 60481"/>
                <a:gd name="connsiteX8" fmla="*/ 20147 w 40295"/>
                <a:gd name="connsiteY8" fmla="*/ 6247 h 60481"/>
                <a:gd name="connsiteX9" fmla="*/ 20147 w 40295"/>
                <a:gd name="connsiteY9" fmla="*/ 0 h 60481"/>
                <a:gd name="connsiteX10" fmla="*/ 35102 w 40295"/>
                <a:gd name="connsiteY10" fmla="*/ 7770 h 60481"/>
                <a:gd name="connsiteX11" fmla="*/ 40295 w 40295"/>
                <a:gd name="connsiteY11" fmla="*/ 30260 h 60481"/>
                <a:gd name="connsiteX12" fmla="*/ 35102 w 40295"/>
                <a:gd name="connsiteY12" fmla="*/ 52750 h 60481"/>
                <a:gd name="connsiteX13" fmla="*/ 20147 w 40295"/>
                <a:gd name="connsiteY13" fmla="*/ 60482 h 60481"/>
                <a:gd name="connsiteX14" fmla="*/ 5154 w 40295"/>
                <a:gd name="connsiteY14" fmla="*/ 52750 h 60481"/>
                <a:gd name="connsiteX15" fmla="*/ 0 w 40295"/>
                <a:gd name="connsiteY15" fmla="*/ 30260 h 60481"/>
                <a:gd name="connsiteX16" fmla="*/ 5154 w 40295"/>
                <a:gd name="connsiteY16" fmla="*/ 7770 h 60481"/>
                <a:gd name="connsiteX17" fmla="*/ 20147 w 40295"/>
                <a:gd name="connsiteY17" fmla="*/ 0 h 6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95" h="60481">
                  <a:moveTo>
                    <a:pt x="20147" y="6247"/>
                  </a:moveTo>
                  <a:cubicBezTo>
                    <a:pt x="16086" y="6247"/>
                    <a:pt x="13028" y="8251"/>
                    <a:pt x="10972" y="12260"/>
                  </a:cubicBezTo>
                  <a:cubicBezTo>
                    <a:pt x="8941" y="16242"/>
                    <a:pt x="7926" y="22243"/>
                    <a:pt x="7926" y="30260"/>
                  </a:cubicBezTo>
                  <a:cubicBezTo>
                    <a:pt x="7926" y="38252"/>
                    <a:pt x="8941" y="44252"/>
                    <a:pt x="10972" y="48261"/>
                  </a:cubicBezTo>
                  <a:cubicBezTo>
                    <a:pt x="13028" y="52243"/>
                    <a:pt x="16086" y="54235"/>
                    <a:pt x="20147" y="54235"/>
                  </a:cubicBezTo>
                  <a:cubicBezTo>
                    <a:pt x="24234" y="54235"/>
                    <a:pt x="27292" y="52243"/>
                    <a:pt x="29323" y="48261"/>
                  </a:cubicBezTo>
                  <a:cubicBezTo>
                    <a:pt x="31379" y="44252"/>
                    <a:pt x="32408" y="38252"/>
                    <a:pt x="32408" y="30260"/>
                  </a:cubicBezTo>
                  <a:cubicBezTo>
                    <a:pt x="32408" y="22243"/>
                    <a:pt x="31379" y="16242"/>
                    <a:pt x="29323" y="12260"/>
                  </a:cubicBezTo>
                  <a:cubicBezTo>
                    <a:pt x="27292" y="8251"/>
                    <a:pt x="24234" y="6247"/>
                    <a:pt x="20147" y="6247"/>
                  </a:cubicBezTo>
                  <a:moveTo>
                    <a:pt x="20147" y="0"/>
                  </a:moveTo>
                  <a:cubicBezTo>
                    <a:pt x="26681" y="0"/>
                    <a:pt x="31666" y="2590"/>
                    <a:pt x="35102" y="7770"/>
                  </a:cubicBezTo>
                  <a:cubicBezTo>
                    <a:pt x="38564" y="12924"/>
                    <a:pt x="40295" y="20421"/>
                    <a:pt x="40295" y="30260"/>
                  </a:cubicBezTo>
                  <a:cubicBezTo>
                    <a:pt x="40295" y="40073"/>
                    <a:pt x="38564" y="47571"/>
                    <a:pt x="35102" y="52750"/>
                  </a:cubicBezTo>
                  <a:cubicBezTo>
                    <a:pt x="31666" y="57904"/>
                    <a:pt x="26681" y="60482"/>
                    <a:pt x="20147" y="60482"/>
                  </a:cubicBezTo>
                  <a:cubicBezTo>
                    <a:pt x="13613" y="60482"/>
                    <a:pt x="8615" y="57904"/>
                    <a:pt x="5154" y="52750"/>
                  </a:cubicBezTo>
                  <a:cubicBezTo>
                    <a:pt x="1718" y="47571"/>
                    <a:pt x="0" y="40073"/>
                    <a:pt x="0" y="30260"/>
                  </a:cubicBezTo>
                  <a:cubicBezTo>
                    <a:pt x="0" y="20421"/>
                    <a:pt x="1718" y="12924"/>
                    <a:pt x="5154" y="7770"/>
                  </a:cubicBezTo>
                  <a:cubicBezTo>
                    <a:pt x="8615" y="2590"/>
                    <a:pt x="13613" y="0"/>
                    <a:pt x="20147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FCF5857B-9DC0-F351-5140-C49E7B6A0A44}"/>
                </a:ext>
              </a:extLst>
            </p:cNvPr>
            <p:cNvSpPr/>
            <p:nvPr/>
          </p:nvSpPr>
          <p:spPr>
            <a:xfrm>
              <a:off x="4390521" y="3770308"/>
              <a:ext cx="34516" cy="47365"/>
            </a:xfrm>
            <a:custGeom>
              <a:avLst/>
              <a:gdLst>
                <a:gd name="connsiteX0" fmla="*/ 21383 w 34516"/>
                <a:gd name="connsiteY0" fmla="*/ 5584 h 47365"/>
                <a:gd name="connsiteX1" fmla="*/ 5203 w 34516"/>
                <a:gd name="connsiteY1" fmla="*/ 30868 h 47365"/>
                <a:gd name="connsiteX2" fmla="*/ 21383 w 34516"/>
                <a:gd name="connsiteY2" fmla="*/ 30868 h 47365"/>
                <a:gd name="connsiteX3" fmla="*/ 21383 w 34516"/>
                <a:gd name="connsiteY3" fmla="*/ 5584 h 47365"/>
                <a:gd name="connsiteX4" fmla="*/ 19701 w 34516"/>
                <a:gd name="connsiteY4" fmla="*/ 0 h 47365"/>
                <a:gd name="connsiteX5" fmla="*/ 27759 w 34516"/>
                <a:gd name="connsiteY5" fmla="*/ 0 h 47365"/>
                <a:gd name="connsiteX6" fmla="*/ 27759 w 34516"/>
                <a:gd name="connsiteY6" fmla="*/ 30868 h 47365"/>
                <a:gd name="connsiteX7" fmla="*/ 34517 w 34516"/>
                <a:gd name="connsiteY7" fmla="*/ 30868 h 47365"/>
                <a:gd name="connsiteX8" fmla="*/ 34517 w 34516"/>
                <a:gd name="connsiteY8" fmla="*/ 36198 h 47365"/>
                <a:gd name="connsiteX9" fmla="*/ 27759 w 34516"/>
                <a:gd name="connsiteY9" fmla="*/ 36198 h 47365"/>
                <a:gd name="connsiteX10" fmla="*/ 27759 w 34516"/>
                <a:gd name="connsiteY10" fmla="*/ 47365 h 47365"/>
                <a:gd name="connsiteX11" fmla="*/ 21383 w 34516"/>
                <a:gd name="connsiteY11" fmla="*/ 47365 h 47365"/>
                <a:gd name="connsiteX12" fmla="*/ 21383 w 34516"/>
                <a:gd name="connsiteY12" fmla="*/ 36198 h 47365"/>
                <a:gd name="connsiteX13" fmla="*/ 0 w 34516"/>
                <a:gd name="connsiteY13" fmla="*/ 36198 h 47365"/>
                <a:gd name="connsiteX14" fmla="*/ 0 w 34516"/>
                <a:gd name="connsiteY14" fmla="*/ 30011 h 47365"/>
                <a:gd name="connsiteX15" fmla="*/ 19701 w 34516"/>
                <a:gd name="connsiteY15" fmla="*/ 0 h 47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516" h="47365">
                  <a:moveTo>
                    <a:pt x="21383" y="5584"/>
                  </a:moveTo>
                  <a:lnTo>
                    <a:pt x="5203" y="30868"/>
                  </a:lnTo>
                  <a:lnTo>
                    <a:pt x="21383" y="30868"/>
                  </a:lnTo>
                  <a:lnTo>
                    <a:pt x="21383" y="5584"/>
                  </a:lnTo>
                  <a:moveTo>
                    <a:pt x="19701" y="0"/>
                  </a:moveTo>
                  <a:lnTo>
                    <a:pt x="27759" y="0"/>
                  </a:lnTo>
                  <a:lnTo>
                    <a:pt x="27759" y="30868"/>
                  </a:lnTo>
                  <a:lnTo>
                    <a:pt x="34517" y="30868"/>
                  </a:lnTo>
                  <a:lnTo>
                    <a:pt x="34517" y="36198"/>
                  </a:lnTo>
                  <a:lnTo>
                    <a:pt x="27759" y="36198"/>
                  </a:lnTo>
                  <a:lnTo>
                    <a:pt x="27759" y="47365"/>
                  </a:lnTo>
                  <a:lnTo>
                    <a:pt x="21383" y="47365"/>
                  </a:lnTo>
                  <a:lnTo>
                    <a:pt x="21383" y="36198"/>
                  </a:lnTo>
                  <a:lnTo>
                    <a:pt x="0" y="36198"/>
                  </a:lnTo>
                  <a:lnTo>
                    <a:pt x="0" y="30011"/>
                  </a:lnTo>
                  <a:lnTo>
                    <a:pt x="19701" y="0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BD90D233-9860-5E46-7BB3-18CC6F59A1B3}"/>
                </a:ext>
              </a:extLst>
            </p:cNvPr>
            <p:cNvSpPr/>
            <p:nvPr/>
          </p:nvSpPr>
          <p:spPr>
            <a:xfrm>
              <a:off x="4054881" y="3512970"/>
              <a:ext cx="37016" cy="59349"/>
            </a:xfrm>
            <a:custGeom>
              <a:avLst/>
              <a:gdLst>
                <a:gd name="connsiteX0" fmla="*/ 9488 w 37016"/>
                <a:gd name="connsiteY0" fmla="*/ 52712 h 59349"/>
                <a:gd name="connsiteX1" fmla="*/ 37016 w 37016"/>
                <a:gd name="connsiteY1" fmla="*/ 52712 h 59349"/>
                <a:gd name="connsiteX2" fmla="*/ 37016 w 37016"/>
                <a:gd name="connsiteY2" fmla="*/ 59349 h 59349"/>
                <a:gd name="connsiteX3" fmla="*/ 0 w 37016"/>
                <a:gd name="connsiteY3" fmla="*/ 59349 h 59349"/>
                <a:gd name="connsiteX4" fmla="*/ 0 w 37016"/>
                <a:gd name="connsiteY4" fmla="*/ 52712 h 59349"/>
                <a:gd name="connsiteX5" fmla="*/ 12221 w 37016"/>
                <a:gd name="connsiteY5" fmla="*/ 40256 h 59349"/>
                <a:gd name="connsiteX6" fmla="*/ 21983 w 37016"/>
                <a:gd name="connsiteY6" fmla="*/ 30144 h 59349"/>
                <a:gd name="connsiteX7" fmla="*/ 27254 w 37016"/>
                <a:gd name="connsiteY7" fmla="*/ 22959 h 59349"/>
                <a:gd name="connsiteX8" fmla="*/ 28777 w 37016"/>
                <a:gd name="connsiteY8" fmla="*/ 17141 h 59349"/>
                <a:gd name="connsiteX9" fmla="*/ 25498 w 37016"/>
                <a:gd name="connsiteY9" fmla="*/ 9566 h 59349"/>
                <a:gd name="connsiteX10" fmla="*/ 17024 w 37016"/>
                <a:gd name="connsiteY10" fmla="*/ 6637 h 59349"/>
                <a:gd name="connsiteX11" fmla="*/ 9176 w 37016"/>
                <a:gd name="connsiteY11" fmla="*/ 7926 h 59349"/>
                <a:gd name="connsiteX12" fmla="*/ 390 w 37016"/>
                <a:gd name="connsiteY12" fmla="*/ 11831 h 59349"/>
                <a:gd name="connsiteX13" fmla="*/ 390 w 37016"/>
                <a:gd name="connsiteY13" fmla="*/ 3865 h 59349"/>
                <a:gd name="connsiteX14" fmla="*/ 9293 w 37016"/>
                <a:gd name="connsiteY14" fmla="*/ 975 h 59349"/>
                <a:gd name="connsiteX15" fmla="*/ 16868 w 37016"/>
                <a:gd name="connsiteY15" fmla="*/ 0 h 59349"/>
                <a:gd name="connsiteX16" fmla="*/ 31315 w 37016"/>
                <a:gd name="connsiteY16" fmla="*/ 4529 h 59349"/>
                <a:gd name="connsiteX17" fmla="*/ 36704 w 37016"/>
                <a:gd name="connsiteY17" fmla="*/ 16633 h 59349"/>
                <a:gd name="connsiteX18" fmla="*/ 35337 w 37016"/>
                <a:gd name="connsiteY18" fmla="*/ 23467 h 59349"/>
                <a:gd name="connsiteX19" fmla="*/ 30456 w 37016"/>
                <a:gd name="connsiteY19" fmla="*/ 31041 h 59349"/>
                <a:gd name="connsiteX20" fmla="*/ 24247 w 37016"/>
                <a:gd name="connsiteY20" fmla="*/ 37601 h 59349"/>
                <a:gd name="connsiteX21" fmla="*/ 9488 w 37016"/>
                <a:gd name="connsiteY21" fmla="*/ 52712 h 5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016" h="59349">
                  <a:moveTo>
                    <a:pt x="9488" y="52712"/>
                  </a:moveTo>
                  <a:lnTo>
                    <a:pt x="37016" y="52712"/>
                  </a:lnTo>
                  <a:lnTo>
                    <a:pt x="37016" y="59349"/>
                  </a:lnTo>
                  <a:lnTo>
                    <a:pt x="0" y="59349"/>
                  </a:lnTo>
                  <a:lnTo>
                    <a:pt x="0" y="52712"/>
                  </a:lnTo>
                  <a:cubicBezTo>
                    <a:pt x="2994" y="49614"/>
                    <a:pt x="7067" y="45462"/>
                    <a:pt x="12221" y="40256"/>
                  </a:cubicBezTo>
                  <a:cubicBezTo>
                    <a:pt x="17402" y="35024"/>
                    <a:pt x="20656" y="31653"/>
                    <a:pt x="21983" y="30144"/>
                  </a:cubicBezTo>
                  <a:cubicBezTo>
                    <a:pt x="24508" y="27306"/>
                    <a:pt x="26265" y="24911"/>
                    <a:pt x="27254" y="22959"/>
                  </a:cubicBezTo>
                  <a:cubicBezTo>
                    <a:pt x="28269" y="20980"/>
                    <a:pt x="28777" y="19041"/>
                    <a:pt x="28777" y="17141"/>
                  </a:cubicBezTo>
                  <a:cubicBezTo>
                    <a:pt x="28777" y="14044"/>
                    <a:pt x="27684" y="11518"/>
                    <a:pt x="25498" y="9566"/>
                  </a:cubicBezTo>
                  <a:cubicBezTo>
                    <a:pt x="23337" y="7614"/>
                    <a:pt x="20512" y="6637"/>
                    <a:pt x="17024" y="6637"/>
                  </a:cubicBezTo>
                  <a:cubicBezTo>
                    <a:pt x="14552" y="6637"/>
                    <a:pt x="11936" y="7067"/>
                    <a:pt x="9176" y="7926"/>
                  </a:cubicBezTo>
                  <a:cubicBezTo>
                    <a:pt x="6443" y="8785"/>
                    <a:pt x="3514" y="10087"/>
                    <a:pt x="390" y="11831"/>
                  </a:cubicBezTo>
                  <a:lnTo>
                    <a:pt x="390" y="3865"/>
                  </a:lnTo>
                  <a:cubicBezTo>
                    <a:pt x="3566" y="2590"/>
                    <a:pt x="6533" y="1626"/>
                    <a:pt x="9293" y="975"/>
                  </a:cubicBezTo>
                  <a:cubicBezTo>
                    <a:pt x="12052" y="325"/>
                    <a:pt x="14577" y="0"/>
                    <a:pt x="16868" y="0"/>
                  </a:cubicBezTo>
                  <a:cubicBezTo>
                    <a:pt x="22907" y="0"/>
                    <a:pt x="27722" y="1509"/>
                    <a:pt x="31315" y="4529"/>
                  </a:cubicBezTo>
                  <a:cubicBezTo>
                    <a:pt x="34907" y="7549"/>
                    <a:pt x="36704" y="11583"/>
                    <a:pt x="36704" y="16633"/>
                  </a:cubicBezTo>
                  <a:cubicBezTo>
                    <a:pt x="36704" y="19028"/>
                    <a:pt x="36248" y="21306"/>
                    <a:pt x="35337" y="23467"/>
                  </a:cubicBezTo>
                  <a:cubicBezTo>
                    <a:pt x="34452" y="25601"/>
                    <a:pt x="32825" y="28125"/>
                    <a:pt x="30456" y="31041"/>
                  </a:cubicBezTo>
                  <a:cubicBezTo>
                    <a:pt x="29805" y="31796"/>
                    <a:pt x="27736" y="33983"/>
                    <a:pt x="24247" y="37601"/>
                  </a:cubicBezTo>
                  <a:cubicBezTo>
                    <a:pt x="20759" y="41194"/>
                    <a:pt x="15840" y="46230"/>
                    <a:pt x="9488" y="52712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BA869674-00ED-2052-27CC-4EA9BF8E2954}"/>
                </a:ext>
              </a:extLst>
            </p:cNvPr>
            <p:cNvSpPr/>
            <p:nvPr/>
          </p:nvSpPr>
          <p:spPr>
            <a:xfrm>
              <a:off x="4108453" y="3562401"/>
              <a:ext cx="8238" cy="9917"/>
            </a:xfrm>
            <a:custGeom>
              <a:avLst/>
              <a:gdLst>
                <a:gd name="connsiteX0" fmla="*/ 0 w 8238"/>
                <a:gd name="connsiteY0" fmla="*/ 0 h 9917"/>
                <a:gd name="connsiteX1" fmla="*/ 8238 w 8238"/>
                <a:gd name="connsiteY1" fmla="*/ 0 h 9917"/>
                <a:gd name="connsiteX2" fmla="*/ 8238 w 8238"/>
                <a:gd name="connsiteY2" fmla="*/ 9917 h 9917"/>
                <a:gd name="connsiteX3" fmla="*/ 0 w 8238"/>
                <a:gd name="connsiteY3" fmla="*/ 9917 h 9917"/>
                <a:gd name="connsiteX4" fmla="*/ 0 w 8238"/>
                <a:gd name="connsiteY4" fmla="*/ 0 h 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38" h="9917">
                  <a:moveTo>
                    <a:pt x="0" y="0"/>
                  </a:moveTo>
                  <a:lnTo>
                    <a:pt x="8238" y="0"/>
                  </a:lnTo>
                  <a:lnTo>
                    <a:pt x="8238" y="9917"/>
                  </a:lnTo>
                  <a:lnTo>
                    <a:pt x="0" y="99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3519D167-0321-A5CD-D2EE-2E1630A3C5D4}"/>
                </a:ext>
              </a:extLst>
            </p:cNvPr>
            <p:cNvSpPr/>
            <p:nvPr/>
          </p:nvSpPr>
          <p:spPr>
            <a:xfrm>
              <a:off x="4130591" y="3512970"/>
              <a:ext cx="40296" cy="60481"/>
            </a:xfrm>
            <a:custGeom>
              <a:avLst/>
              <a:gdLst>
                <a:gd name="connsiteX0" fmla="*/ 20148 w 40296"/>
                <a:gd name="connsiteY0" fmla="*/ 6247 h 60481"/>
                <a:gd name="connsiteX1" fmla="*/ 10972 w 40296"/>
                <a:gd name="connsiteY1" fmla="*/ 12260 h 60481"/>
                <a:gd name="connsiteX2" fmla="*/ 7927 w 40296"/>
                <a:gd name="connsiteY2" fmla="*/ 30260 h 60481"/>
                <a:gd name="connsiteX3" fmla="*/ 10972 w 40296"/>
                <a:gd name="connsiteY3" fmla="*/ 48261 h 60481"/>
                <a:gd name="connsiteX4" fmla="*/ 20148 w 40296"/>
                <a:gd name="connsiteY4" fmla="*/ 54235 h 60481"/>
                <a:gd name="connsiteX5" fmla="*/ 29323 w 40296"/>
                <a:gd name="connsiteY5" fmla="*/ 48261 h 60481"/>
                <a:gd name="connsiteX6" fmla="*/ 32409 w 40296"/>
                <a:gd name="connsiteY6" fmla="*/ 30260 h 60481"/>
                <a:gd name="connsiteX7" fmla="*/ 29323 w 40296"/>
                <a:gd name="connsiteY7" fmla="*/ 12260 h 60481"/>
                <a:gd name="connsiteX8" fmla="*/ 20148 w 40296"/>
                <a:gd name="connsiteY8" fmla="*/ 6247 h 60481"/>
                <a:gd name="connsiteX9" fmla="*/ 20148 w 40296"/>
                <a:gd name="connsiteY9" fmla="*/ 0 h 60481"/>
                <a:gd name="connsiteX10" fmla="*/ 35103 w 40296"/>
                <a:gd name="connsiteY10" fmla="*/ 7770 h 60481"/>
                <a:gd name="connsiteX11" fmla="*/ 40296 w 40296"/>
                <a:gd name="connsiteY11" fmla="*/ 30260 h 60481"/>
                <a:gd name="connsiteX12" fmla="*/ 35103 w 40296"/>
                <a:gd name="connsiteY12" fmla="*/ 52750 h 60481"/>
                <a:gd name="connsiteX13" fmla="*/ 20148 w 40296"/>
                <a:gd name="connsiteY13" fmla="*/ 60482 h 60481"/>
                <a:gd name="connsiteX14" fmla="*/ 5154 w 40296"/>
                <a:gd name="connsiteY14" fmla="*/ 52750 h 60481"/>
                <a:gd name="connsiteX15" fmla="*/ 0 w 40296"/>
                <a:gd name="connsiteY15" fmla="*/ 30260 h 60481"/>
                <a:gd name="connsiteX16" fmla="*/ 5154 w 40296"/>
                <a:gd name="connsiteY16" fmla="*/ 7770 h 60481"/>
                <a:gd name="connsiteX17" fmla="*/ 20148 w 40296"/>
                <a:gd name="connsiteY17" fmla="*/ 0 h 6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96" h="60481">
                  <a:moveTo>
                    <a:pt x="20148" y="6247"/>
                  </a:moveTo>
                  <a:cubicBezTo>
                    <a:pt x="16087" y="6247"/>
                    <a:pt x="13028" y="8251"/>
                    <a:pt x="10972" y="12260"/>
                  </a:cubicBezTo>
                  <a:cubicBezTo>
                    <a:pt x="8942" y="16242"/>
                    <a:pt x="7927" y="22243"/>
                    <a:pt x="7927" y="30260"/>
                  </a:cubicBezTo>
                  <a:cubicBezTo>
                    <a:pt x="7927" y="38252"/>
                    <a:pt x="8942" y="44252"/>
                    <a:pt x="10972" y="48261"/>
                  </a:cubicBezTo>
                  <a:cubicBezTo>
                    <a:pt x="13028" y="52243"/>
                    <a:pt x="16087" y="54235"/>
                    <a:pt x="20148" y="54235"/>
                  </a:cubicBezTo>
                  <a:cubicBezTo>
                    <a:pt x="24235" y="54235"/>
                    <a:pt x="27293" y="52243"/>
                    <a:pt x="29323" y="48261"/>
                  </a:cubicBezTo>
                  <a:cubicBezTo>
                    <a:pt x="31380" y="44252"/>
                    <a:pt x="32409" y="38252"/>
                    <a:pt x="32409" y="30260"/>
                  </a:cubicBezTo>
                  <a:cubicBezTo>
                    <a:pt x="32409" y="22243"/>
                    <a:pt x="31380" y="16242"/>
                    <a:pt x="29323" y="12260"/>
                  </a:cubicBezTo>
                  <a:cubicBezTo>
                    <a:pt x="27293" y="8251"/>
                    <a:pt x="24235" y="6247"/>
                    <a:pt x="20148" y="6247"/>
                  </a:cubicBezTo>
                  <a:moveTo>
                    <a:pt x="20148" y="0"/>
                  </a:moveTo>
                  <a:cubicBezTo>
                    <a:pt x="26682" y="0"/>
                    <a:pt x="31666" y="2590"/>
                    <a:pt x="35103" y="7770"/>
                  </a:cubicBezTo>
                  <a:cubicBezTo>
                    <a:pt x="38565" y="12924"/>
                    <a:pt x="40296" y="20421"/>
                    <a:pt x="40296" y="30260"/>
                  </a:cubicBezTo>
                  <a:cubicBezTo>
                    <a:pt x="40296" y="40073"/>
                    <a:pt x="38565" y="47571"/>
                    <a:pt x="35103" y="52750"/>
                  </a:cubicBezTo>
                  <a:cubicBezTo>
                    <a:pt x="31666" y="57904"/>
                    <a:pt x="26682" y="60482"/>
                    <a:pt x="20148" y="60482"/>
                  </a:cubicBezTo>
                  <a:cubicBezTo>
                    <a:pt x="13614" y="60482"/>
                    <a:pt x="8616" y="57904"/>
                    <a:pt x="5154" y="52750"/>
                  </a:cubicBezTo>
                  <a:cubicBezTo>
                    <a:pt x="1718" y="47571"/>
                    <a:pt x="0" y="40073"/>
                    <a:pt x="0" y="30260"/>
                  </a:cubicBezTo>
                  <a:cubicBezTo>
                    <a:pt x="0" y="20421"/>
                    <a:pt x="1718" y="12924"/>
                    <a:pt x="5154" y="7770"/>
                  </a:cubicBezTo>
                  <a:cubicBezTo>
                    <a:pt x="8616" y="2590"/>
                    <a:pt x="13614" y="0"/>
                    <a:pt x="20148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6BBC290-062C-08C8-3027-8B16CE7B7E75}"/>
                </a:ext>
              </a:extLst>
            </p:cNvPr>
            <p:cNvSpPr/>
            <p:nvPr/>
          </p:nvSpPr>
          <p:spPr>
            <a:xfrm>
              <a:off x="4181468" y="3512970"/>
              <a:ext cx="40296" cy="60481"/>
            </a:xfrm>
            <a:custGeom>
              <a:avLst/>
              <a:gdLst>
                <a:gd name="connsiteX0" fmla="*/ 20148 w 40296"/>
                <a:gd name="connsiteY0" fmla="*/ 6247 h 60481"/>
                <a:gd name="connsiteX1" fmla="*/ 10973 w 40296"/>
                <a:gd name="connsiteY1" fmla="*/ 12260 h 60481"/>
                <a:gd name="connsiteX2" fmla="*/ 7927 w 40296"/>
                <a:gd name="connsiteY2" fmla="*/ 30260 h 60481"/>
                <a:gd name="connsiteX3" fmla="*/ 10973 w 40296"/>
                <a:gd name="connsiteY3" fmla="*/ 48261 h 60481"/>
                <a:gd name="connsiteX4" fmla="*/ 20148 w 40296"/>
                <a:gd name="connsiteY4" fmla="*/ 54235 h 60481"/>
                <a:gd name="connsiteX5" fmla="*/ 29324 w 40296"/>
                <a:gd name="connsiteY5" fmla="*/ 48261 h 60481"/>
                <a:gd name="connsiteX6" fmla="*/ 32409 w 40296"/>
                <a:gd name="connsiteY6" fmla="*/ 30260 h 60481"/>
                <a:gd name="connsiteX7" fmla="*/ 29324 w 40296"/>
                <a:gd name="connsiteY7" fmla="*/ 12260 h 60481"/>
                <a:gd name="connsiteX8" fmla="*/ 20148 w 40296"/>
                <a:gd name="connsiteY8" fmla="*/ 6247 h 60481"/>
                <a:gd name="connsiteX9" fmla="*/ 20148 w 40296"/>
                <a:gd name="connsiteY9" fmla="*/ 0 h 60481"/>
                <a:gd name="connsiteX10" fmla="*/ 35103 w 40296"/>
                <a:gd name="connsiteY10" fmla="*/ 7770 h 60481"/>
                <a:gd name="connsiteX11" fmla="*/ 40296 w 40296"/>
                <a:gd name="connsiteY11" fmla="*/ 30260 h 60481"/>
                <a:gd name="connsiteX12" fmla="*/ 35103 w 40296"/>
                <a:gd name="connsiteY12" fmla="*/ 52750 h 60481"/>
                <a:gd name="connsiteX13" fmla="*/ 20148 w 40296"/>
                <a:gd name="connsiteY13" fmla="*/ 60482 h 60481"/>
                <a:gd name="connsiteX14" fmla="*/ 5155 w 40296"/>
                <a:gd name="connsiteY14" fmla="*/ 52750 h 60481"/>
                <a:gd name="connsiteX15" fmla="*/ 0 w 40296"/>
                <a:gd name="connsiteY15" fmla="*/ 30260 h 60481"/>
                <a:gd name="connsiteX16" fmla="*/ 5155 w 40296"/>
                <a:gd name="connsiteY16" fmla="*/ 7770 h 60481"/>
                <a:gd name="connsiteX17" fmla="*/ 20148 w 40296"/>
                <a:gd name="connsiteY17" fmla="*/ 0 h 6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96" h="60481">
                  <a:moveTo>
                    <a:pt x="20148" y="6247"/>
                  </a:moveTo>
                  <a:cubicBezTo>
                    <a:pt x="16087" y="6247"/>
                    <a:pt x="13029" y="8251"/>
                    <a:pt x="10973" y="12260"/>
                  </a:cubicBezTo>
                  <a:cubicBezTo>
                    <a:pt x="8942" y="16242"/>
                    <a:pt x="7927" y="22243"/>
                    <a:pt x="7927" y="30260"/>
                  </a:cubicBezTo>
                  <a:cubicBezTo>
                    <a:pt x="7927" y="38252"/>
                    <a:pt x="8942" y="44252"/>
                    <a:pt x="10973" y="48261"/>
                  </a:cubicBezTo>
                  <a:cubicBezTo>
                    <a:pt x="13029" y="52243"/>
                    <a:pt x="16087" y="54235"/>
                    <a:pt x="20148" y="54235"/>
                  </a:cubicBezTo>
                  <a:cubicBezTo>
                    <a:pt x="24235" y="54235"/>
                    <a:pt x="27293" y="52243"/>
                    <a:pt x="29324" y="48261"/>
                  </a:cubicBezTo>
                  <a:cubicBezTo>
                    <a:pt x="31380" y="44252"/>
                    <a:pt x="32409" y="38252"/>
                    <a:pt x="32409" y="30260"/>
                  </a:cubicBezTo>
                  <a:cubicBezTo>
                    <a:pt x="32409" y="22243"/>
                    <a:pt x="31380" y="16242"/>
                    <a:pt x="29324" y="12260"/>
                  </a:cubicBezTo>
                  <a:cubicBezTo>
                    <a:pt x="27293" y="8251"/>
                    <a:pt x="24235" y="6247"/>
                    <a:pt x="20148" y="6247"/>
                  </a:cubicBezTo>
                  <a:moveTo>
                    <a:pt x="20148" y="0"/>
                  </a:moveTo>
                  <a:cubicBezTo>
                    <a:pt x="26682" y="0"/>
                    <a:pt x="31666" y="2590"/>
                    <a:pt x="35103" y="7770"/>
                  </a:cubicBezTo>
                  <a:cubicBezTo>
                    <a:pt x="38565" y="12924"/>
                    <a:pt x="40296" y="20421"/>
                    <a:pt x="40296" y="30260"/>
                  </a:cubicBezTo>
                  <a:cubicBezTo>
                    <a:pt x="40296" y="40073"/>
                    <a:pt x="38565" y="47571"/>
                    <a:pt x="35103" y="52750"/>
                  </a:cubicBezTo>
                  <a:cubicBezTo>
                    <a:pt x="31666" y="57904"/>
                    <a:pt x="26682" y="60482"/>
                    <a:pt x="20148" y="60482"/>
                  </a:cubicBezTo>
                  <a:cubicBezTo>
                    <a:pt x="13614" y="60482"/>
                    <a:pt x="8616" y="57904"/>
                    <a:pt x="5155" y="52750"/>
                  </a:cubicBezTo>
                  <a:cubicBezTo>
                    <a:pt x="1719" y="47571"/>
                    <a:pt x="0" y="40073"/>
                    <a:pt x="0" y="30260"/>
                  </a:cubicBezTo>
                  <a:cubicBezTo>
                    <a:pt x="0" y="20421"/>
                    <a:pt x="1719" y="12924"/>
                    <a:pt x="5155" y="7770"/>
                  </a:cubicBezTo>
                  <a:cubicBezTo>
                    <a:pt x="8616" y="2590"/>
                    <a:pt x="13614" y="0"/>
                    <a:pt x="20148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9D67EBCE-F7B3-6582-7F56-DD3196553F31}"/>
                </a:ext>
              </a:extLst>
            </p:cNvPr>
            <p:cNvSpPr/>
            <p:nvPr/>
          </p:nvSpPr>
          <p:spPr>
            <a:xfrm>
              <a:off x="4238046" y="3524644"/>
              <a:ext cx="45098" cy="45214"/>
            </a:xfrm>
            <a:custGeom>
              <a:avLst/>
              <a:gdLst>
                <a:gd name="connsiteX0" fmla="*/ 45098 w 45098"/>
                <a:gd name="connsiteY0" fmla="*/ 4724 h 45214"/>
                <a:gd name="connsiteX1" fmla="*/ 27254 w 45098"/>
                <a:gd name="connsiteY1" fmla="*/ 22646 h 45214"/>
                <a:gd name="connsiteX2" fmla="*/ 45098 w 45098"/>
                <a:gd name="connsiteY2" fmla="*/ 40491 h 45214"/>
                <a:gd name="connsiteX3" fmla="*/ 40451 w 45098"/>
                <a:gd name="connsiteY3" fmla="*/ 45215 h 45214"/>
                <a:gd name="connsiteX4" fmla="*/ 22530 w 45098"/>
                <a:gd name="connsiteY4" fmla="*/ 27293 h 45214"/>
                <a:gd name="connsiteX5" fmla="*/ 4607 w 45098"/>
                <a:gd name="connsiteY5" fmla="*/ 45215 h 45214"/>
                <a:gd name="connsiteX6" fmla="*/ 0 w 45098"/>
                <a:gd name="connsiteY6" fmla="*/ 40491 h 45214"/>
                <a:gd name="connsiteX7" fmla="*/ 17805 w 45098"/>
                <a:gd name="connsiteY7" fmla="*/ 22646 h 45214"/>
                <a:gd name="connsiteX8" fmla="*/ 0 w 45098"/>
                <a:gd name="connsiteY8" fmla="*/ 4724 h 45214"/>
                <a:gd name="connsiteX9" fmla="*/ 4607 w 45098"/>
                <a:gd name="connsiteY9" fmla="*/ 0 h 45214"/>
                <a:gd name="connsiteX10" fmla="*/ 22530 w 45098"/>
                <a:gd name="connsiteY10" fmla="*/ 17921 h 45214"/>
                <a:gd name="connsiteX11" fmla="*/ 40451 w 45098"/>
                <a:gd name="connsiteY11" fmla="*/ 0 h 45214"/>
                <a:gd name="connsiteX12" fmla="*/ 45098 w 45098"/>
                <a:gd name="connsiteY12" fmla="*/ 4724 h 4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098" h="45214">
                  <a:moveTo>
                    <a:pt x="45098" y="4724"/>
                  </a:moveTo>
                  <a:lnTo>
                    <a:pt x="27254" y="22646"/>
                  </a:lnTo>
                  <a:lnTo>
                    <a:pt x="45098" y="40491"/>
                  </a:lnTo>
                  <a:lnTo>
                    <a:pt x="40451" y="45215"/>
                  </a:lnTo>
                  <a:lnTo>
                    <a:pt x="22530" y="27293"/>
                  </a:lnTo>
                  <a:lnTo>
                    <a:pt x="4607" y="45215"/>
                  </a:lnTo>
                  <a:lnTo>
                    <a:pt x="0" y="40491"/>
                  </a:lnTo>
                  <a:lnTo>
                    <a:pt x="17805" y="22646"/>
                  </a:lnTo>
                  <a:lnTo>
                    <a:pt x="0" y="4724"/>
                  </a:lnTo>
                  <a:lnTo>
                    <a:pt x="4607" y="0"/>
                  </a:lnTo>
                  <a:lnTo>
                    <a:pt x="22530" y="17921"/>
                  </a:lnTo>
                  <a:lnTo>
                    <a:pt x="40451" y="0"/>
                  </a:lnTo>
                  <a:lnTo>
                    <a:pt x="45098" y="4724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B385ED19-A53C-AB9B-4F61-AE601A7341B8}"/>
                </a:ext>
              </a:extLst>
            </p:cNvPr>
            <p:cNvSpPr/>
            <p:nvPr/>
          </p:nvSpPr>
          <p:spPr>
            <a:xfrm>
              <a:off x="4302862" y="3514023"/>
              <a:ext cx="34712" cy="58295"/>
            </a:xfrm>
            <a:custGeom>
              <a:avLst/>
              <a:gdLst>
                <a:gd name="connsiteX0" fmla="*/ 1133 w 34712"/>
                <a:gd name="connsiteY0" fmla="*/ 51658 h 58295"/>
                <a:gd name="connsiteX1" fmla="*/ 14018 w 34712"/>
                <a:gd name="connsiteY1" fmla="*/ 51658 h 58295"/>
                <a:gd name="connsiteX2" fmla="*/ 14018 w 34712"/>
                <a:gd name="connsiteY2" fmla="*/ 7185 h 58295"/>
                <a:gd name="connsiteX3" fmla="*/ 0 w 34712"/>
                <a:gd name="connsiteY3" fmla="*/ 9996 h 58295"/>
                <a:gd name="connsiteX4" fmla="*/ 0 w 34712"/>
                <a:gd name="connsiteY4" fmla="*/ 2812 h 58295"/>
                <a:gd name="connsiteX5" fmla="*/ 13940 w 34712"/>
                <a:gd name="connsiteY5" fmla="*/ 0 h 58295"/>
                <a:gd name="connsiteX6" fmla="*/ 21827 w 34712"/>
                <a:gd name="connsiteY6" fmla="*/ 0 h 58295"/>
                <a:gd name="connsiteX7" fmla="*/ 21827 w 34712"/>
                <a:gd name="connsiteY7" fmla="*/ 51658 h 58295"/>
                <a:gd name="connsiteX8" fmla="*/ 34712 w 34712"/>
                <a:gd name="connsiteY8" fmla="*/ 51658 h 58295"/>
                <a:gd name="connsiteX9" fmla="*/ 34712 w 34712"/>
                <a:gd name="connsiteY9" fmla="*/ 58296 h 58295"/>
                <a:gd name="connsiteX10" fmla="*/ 1133 w 34712"/>
                <a:gd name="connsiteY10" fmla="*/ 58296 h 58295"/>
                <a:gd name="connsiteX11" fmla="*/ 1133 w 34712"/>
                <a:gd name="connsiteY11" fmla="*/ 51658 h 5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712" h="58295">
                  <a:moveTo>
                    <a:pt x="1133" y="51658"/>
                  </a:moveTo>
                  <a:lnTo>
                    <a:pt x="14018" y="51658"/>
                  </a:lnTo>
                  <a:lnTo>
                    <a:pt x="14018" y="7185"/>
                  </a:lnTo>
                  <a:lnTo>
                    <a:pt x="0" y="9996"/>
                  </a:lnTo>
                  <a:lnTo>
                    <a:pt x="0" y="2812"/>
                  </a:lnTo>
                  <a:lnTo>
                    <a:pt x="13940" y="0"/>
                  </a:lnTo>
                  <a:lnTo>
                    <a:pt x="21827" y="0"/>
                  </a:lnTo>
                  <a:lnTo>
                    <a:pt x="21827" y="51658"/>
                  </a:lnTo>
                  <a:lnTo>
                    <a:pt x="34712" y="51658"/>
                  </a:lnTo>
                  <a:lnTo>
                    <a:pt x="34712" y="58296"/>
                  </a:lnTo>
                  <a:lnTo>
                    <a:pt x="1133" y="58296"/>
                  </a:lnTo>
                  <a:lnTo>
                    <a:pt x="1133" y="51658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269F9B3D-3BB0-4563-55A4-AC4D217903FF}"/>
                </a:ext>
              </a:extLst>
            </p:cNvPr>
            <p:cNvSpPr/>
            <p:nvPr/>
          </p:nvSpPr>
          <p:spPr>
            <a:xfrm>
              <a:off x="4350226" y="3512970"/>
              <a:ext cx="40295" cy="60481"/>
            </a:xfrm>
            <a:custGeom>
              <a:avLst/>
              <a:gdLst>
                <a:gd name="connsiteX0" fmla="*/ 20147 w 40295"/>
                <a:gd name="connsiteY0" fmla="*/ 6247 h 60481"/>
                <a:gd name="connsiteX1" fmla="*/ 10972 w 40295"/>
                <a:gd name="connsiteY1" fmla="*/ 12260 h 60481"/>
                <a:gd name="connsiteX2" fmla="*/ 7926 w 40295"/>
                <a:gd name="connsiteY2" fmla="*/ 30260 h 60481"/>
                <a:gd name="connsiteX3" fmla="*/ 10972 w 40295"/>
                <a:gd name="connsiteY3" fmla="*/ 48261 h 60481"/>
                <a:gd name="connsiteX4" fmla="*/ 20147 w 40295"/>
                <a:gd name="connsiteY4" fmla="*/ 54235 h 60481"/>
                <a:gd name="connsiteX5" fmla="*/ 29323 w 40295"/>
                <a:gd name="connsiteY5" fmla="*/ 48261 h 60481"/>
                <a:gd name="connsiteX6" fmla="*/ 32408 w 40295"/>
                <a:gd name="connsiteY6" fmla="*/ 30260 h 60481"/>
                <a:gd name="connsiteX7" fmla="*/ 29323 w 40295"/>
                <a:gd name="connsiteY7" fmla="*/ 12260 h 60481"/>
                <a:gd name="connsiteX8" fmla="*/ 20147 w 40295"/>
                <a:gd name="connsiteY8" fmla="*/ 6247 h 60481"/>
                <a:gd name="connsiteX9" fmla="*/ 20147 w 40295"/>
                <a:gd name="connsiteY9" fmla="*/ 0 h 60481"/>
                <a:gd name="connsiteX10" fmla="*/ 35102 w 40295"/>
                <a:gd name="connsiteY10" fmla="*/ 7770 h 60481"/>
                <a:gd name="connsiteX11" fmla="*/ 40295 w 40295"/>
                <a:gd name="connsiteY11" fmla="*/ 30260 h 60481"/>
                <a:gd name="connsiteX12" fmla="*/ 35102 w 40295"/>
                <a:gd name="connsiteY12" fmla="*/ 52750 h 60481"/>
                <a:gd name="connsiteX13" fmla="*/ 20147 w 40295"/>
                <a:gd name="connsiteY13" fmla="*/ 60482 h 60481"/>
                <a:gd name="connsiteX14" fmla="*/ 5154 w 40295"/>
                <a:gd name="connsiteY14" fmla="*/ 52750 h 60481"/>
                <a:gd name="connsiteX15" fmla="*/ 0 w 40295"/>
                <a:gd name="connsiteY15" fmla="*/ 30260 h 60481"/>
                <a:gd name="connsiteX16" fmla="*/ 5154 w 40295"/>
                <a:gd name="connsiteY16" fmla="*/ 7770 h 60481"/>
                <a:gd name="connsiteX17" fmla="*/ 20147 w 40295"/>
                <a:gd name="connsiteY17" fmla="*/ 0 h 6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95" h="60481">
                  <a:moveTo>
                    <a:pt x="20147" y="6247"/>
                  </a:moveTo>
                  <a:cubicBezTo>
                    <a:pt x="16086" y="6247"/>
                    <a:pt x="13028" y="8251"/>
                    <a:pt x="10972" y="12260"/>
                  </a:cubicBezTo>
                  <a:cubicBezTo>
                    <a:pt x="8941" y="16242"/>
                    <a:pt x="7926" y="22243"/>
                    <a:pt x="7926" y="30260"/>
                  </a:cubicBezTo>
                  <a:cubicBezTo>
                    <a:pt x="7926" y="38252"/>
                    <a:pt x="8941" y="44252"/>
                    <a:pt x="10972" y="48261"/>
                  </a:cubicBezTo>
                  <a:cubicBezTo>
                    <a:pt x="13028" y="52243"/>
                    <a:pt x="16086" y="54235"/>
                    <a:pt x="20147" y="54235"/>
                  </a:cubicBezTo>
                  <a:cubicBezTo>
                    <a:pt x="24234" y="54235"/>
                    <a:pt x="27292" y="52243"/>
                    <a:pt x="29323" y="48261"/>
                  </a:cubicBezTo>
                  <a:cubicBezTo>
                    <a:pt x="31379" y="44252"/>
                    <a:pt x="32408" y="38252"/>
                    <a:pt x="32408" y="30260"/>
                  </a:cubicBezTo>
                  <a:cubicBezTo>
                    <a:pt x="32408" y="22243"/>
                    <a:pt x="31379" y="16242"/>
                    <a:pt x="29323" y="12260"/>
                  </a:cubicBezTo>
                  <a:cubicBezTo>
                    <a:pt x="27292" y="8251"/>
                    <a:pt x="24234" y="6247"/>
                    <a:pt x="20147" y="6247"/>
                  </a:cubicBezTo>
                  <a:moveTo>
                    <a:pt x="20147" y="0"/>
                  </a:moveTo>
                  <a:cubicBezTo>
                    <a:pt x="26681" y="0"/>
                    <a:pt x="31666" y="2590"/>
                    <a:pt x="35102" y="7770"/>
                  </a:cubicBezTo>
                  <a:cubicBezTo>
                    <a:pt x="38564" y="12924"/>
                    <a:pt x="40295" y="20421"/>
                    <a:pt x="40295" y="30260"/>
                  </a:cubicBezTo>
                  <a:cubicBezTo>
                    <a:pt x="40295" y="40073"/>
                    <a:pt x="38564" y="47571"/>
                    <a:pt x="35102" y="52750"/>
                  </a:cubicBezTo>
                  <a:cubicBezTo>
                    <a:pt x="31666" y="57904"/>
                    <a:pt x="26681" y="60482"/>
                    <a:pt x="20147" y="60482"/>
                  </a:cubicBezTo>
                  <a:cubicBezTo>
                    <a:pt x="13613" y="60482"/>
                    <a:pt x="8615" y="57904"/>
                    <a:pt x="5154" y="52750"/>
                  </a:cubicBezTo>
                  <a:cubicBezTo>
                    <a:pt x="1718" y="47571"/>
                    <a:pt x="0" y="40073"/>
                    <a:pt x="0" y="30260"/>
                  </a:cubicBezTo>
                  <a:cubicBezTo>
                    <a:pt x="0" y="20421"/>
                    <a:pt x="1718" y="12924"/>
                    <a:pt x="5154" y="7770"/>
                  </a:cubicBezTo>
                  <a:cubicBezTo>
                    <a:pt x="8615" y="2590"/>
                    <a:pt x="13613" y="0"/>
                    <a:pt x="20147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69576B67-FA57-E278-69E6-E9991A857398}"/>
                </a:ext>
              </a:extLst>
            </p:cNvPr>
            <p:cNvSpPr/>
            <p:nvPr/>
          </p:nvSpPr>
          <p:spPr>
            <a:xfrm>
              <a:off x="4390521" y="3478718"/>
              <a:ext cx="34516" cy="47365"/>
            </a:xfrm>
            <a:custGeom>
              <a:avLst/>
              <a:gdLst>
                <a:gd name="connsiteX0" fmla="*/ 21383 w 34516"/>
                <a:gd name="connsiteY0" fmla="*/ 5584 h 47365"/>
                <a:gd name="connsiteX1" fmla="*/ 5203 w 34516"/>
                <a:gd name="connsiteY1" fmla="*/ 30868 h 47365"/>
                <a:gd name="connsiteX2" fmla="*/ 21383 w 34516"/>
                <a:gd name="connsiteY2" fmla="*/ 30868 h 47365"/>
                <a:gd name="connsiteX3" fmla="*/ 21383 w 34516"/>
                <a:gd name="connsiteY3" fmla="*/ 5584 h 47365"/>
                <a:gd name="connsiteX4" fmla="*/ 19701 w 34516"/>
                <a:gd name="connsiteY4" fmla="*/ 0 h 47365"/>
                <a:gd name="connsiteX5" fmla="*/ 27759 w 34516"/>
                <a:gd name="connsiteY5" fmla="*/ 0 h 47365"/>
                <a:gd name="connsiteX6" fmla="*/ 27759 w 34516"/>
                <a:gd name="connsiteY6" fmla="*/ 30868 h 47365"/>
                <a:gd name="connsiteX7" fmla="*/ 34517 w 34516"/>
                <a:gd name="connsiteY7" fmla="*/ 30868 h 47365"/>
                <a:gd name="connsiteX8" fmla="*/ 34517 w 34516"/>
                <a:gd name="connsiteY8" fmla="*/ 36198 h 47365"/>
                <a:gd name="connsiteX9" fmla="*/ 27759 w 34516"/>
                <a:gd name="connsiteY9" fmla="*/ 36198 h 47365"/>
                <a:gd name="connsiteX10" fmla="*/ 27759 w 34516"/>
                <a:gd name="connsiteY10" fmla="*/ 47365 h 47365"/>
                <a:gd name="connsiteX11" fmla="*/ 21383 w 34516"/>
                <a:gd name="connsiteY11" fmla="*/ 47365 h 47365"/>
                <a:gd name="connsiteX12" fmla="*/ 21383 w 34516"/>
                <a:gd name="connsiteY12" fmla="*/ 36198 h 47365"/>
                <a:gd name="connsiteX13" fmla="*/ 0 w 34516"/>
                <a:gd name="connsiteY13" fmla="*/ 36198 h 47365"/>
                <a:gd name="connsiteX14" fmla="*/ 0 w 34516"/>
                <a:gd name="connsiteY14" fmla="*/ 30011 h 47365"/>
                <a:gd name="connsiteX15" fmla="*/ 19701 w 34516"/>
                <a:gd name="connsiteY15" fmla="*/ 0 h 47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516" h="47365">
                  <a:moveTo>
                    <a:pt x="21383" y="5584"/>
                  </a:moveTo>
                  <a:lnTo>
                    <a:pt x="5203" y="30868"/>
                  </a:lnTo>
                  <a:lnTo>
                    <a:pt x="21383" y="30868"/>
                  </a:lnTo>
                  <a:lnTo>
                    <a:pt x="21383" y="5584"/>
                  </a:lnTo>
                  <a:moveTo>
                    <a:pt x="19701" y="0"/>
                  </a:moveTo>
                  <a:lnTo>
                    <a:pt x="27759" y="0"/>
                  </a:lnTo>
                  <a:lnTo>
                    <a:pt x="27759" y="30868"/>
                  </a:lnTo>
                  <a:lnTo>
                    <a:pt x="34517" y="30868"/>
                  </a:lnTo>
                  <a:lnTo>
                    <a:pt x="34517" y="36198"/>
                  </a:lnTo>
                  <a:lnTo>
                    <a:pt x="27759" y="36198"/>
                  </a:lnTo>
                  <a:lnTo>
                    <a:pt x="27759" y="47365"/>
                  </a:lnTo>
                  <a:lnTo>
                    <a:pt x="21383" y="47365"/>
                  </a:lnTo>
                  <a:lnTo>
                    <a:pt x="21383" y="36198"/>
                  </a:lnTo>
                  <a:lnTo>
                    <a:pt x="0" y="36198"/>
                  </a:lnTo>
                  <a:lnTo>
                    <a:pt x="0" y="30011"/>
                  </a:lnTo>
                  <a:lnTo>
                    <a:pt x="19701" y="0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21786A01-D59D-431A-F881-AE3568689FBC}"/>
                </a:ext>
              </a:extLst>
            </p:cNvPr>
            <p:cNvSpPr/>
            <p:nvPr/>
          </p:nvSpPr>
          <p:spPr>
            <a:xfrm>
              <a:off x="3933570" y="4221862"/>
              <a:ext cx="66623" cy="41455"/>
            </a:xfrm>
            <a:custGeom>
              <a:avLst/>
              <a:gdLst>
                <a:gd name="connsiteX0" fmla="*/ 0 w 66623"/>
                <a:gd name="connsiteY0" fmla="*/ 41456 h 41455"/>
                <a:gd name="connsiteX1" fmla="*/ 0 w 66623"/>
                <a:gd name="connsiteY1" fmla="*/ 32441 h 41455"/>
                <a:gd name="connsiteX2" fmla="*/ 59038 w 66623"/>
                <a:gd name="connsiteY2" fmla="*/ 32441 h 41455"/>
                <a:gd name="connsiteX3" fmla="*/ 59038 w 66623"/>
                <a:gd name="connsiteY3" fmla="*/ 0 h 41455"/>
                <a:gd name="connsiteX4" fmla="*/ 66624 w 66623"/>
                <a:gd name="connsiteY4" fmla="*/ 0 h 41455"/>
                <a:gd name="connsiteX5" fmla="*/ 66624 w 66623"/>
                <a:gd name="connsiteY5" fmla="*/ 41456 h 41455"/>
                <a:gd name="connsiteX6" fmla="*/ 0 w 66623"/>
                <a:gd name="connsiteY6" fmla="*/ 41456 h 4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23" h="41455">
                  <a:moveTo>
                    <a:pt x="0" y="41456"/>
                  </a:moveTo>
                  <a:lnTo>
                    <a:pt x="0" y="32441"/>
                  </a:lnTo>
                  <a:lnTo>
                    <a:pt x="59038" y="32441"/>
                  </a:lnTo>
                  <a:lnTo>
                    <a:pt x="59038" y="0"/>
                  </a:lnTo>
                  <a:lnTo>
                    <a:pt x="66624" y="0"/>
                  </a:lnTo>
                  <a:lnTo>
                    <a:pt x="66624" y="41456"/>
                  </a:lnTo>
                  <a:lnTo>
                    <a:pt x="0" y="41456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7838EB20-D5A5-9DD0-8F42-E1203152052C}"/>
                </a:ext>
              </a:extLst>
            </p:cNvPr>
            <p:cNvSpPr/>
            <p:nvPr/>
          </p:nvSpPr>
          <p:spPr>
            <a:xfrm>
              <a:off x="3949010" y="4173668"/>
              <a:ext cx="52477" cy="42215"/>
            </a:xfrm>
            <a:custGeom>
              <a:avLst/>
              <a:gdLst>
                <a:gd name="connsiteX0" fmla="*/ 26060 w 52477"/>
                <a:gd name="connsiteY0" fmla="*/ 16377 h 42215"/>
                <a:gd name="connsiteX1" fmla="*/ 28336 w 52477"/>
                <a:gd name="connsiteY1" fmla="*/ 30167 h 42215"/>
                <a:gd name="connsiteX2" fmla="*/ 36101 w 52477"/>
                <a:gd name="connsiteY2" fmla="*/ 34004 h 42215"/>
                <a:gd name="connsiteX3" fmla="*/ 43062 w 52477"/>
                <a:gd name="connsiteY3" fmla="*/ 31148 h 42215"/>
                <a:gd name="connsiteX4" fmla="*/ 45606 w 52477"/>
                <a:gd name="connsiteY4" fmla="*/ 23294 h 42215"/>
                <a:gd name="connsiteX5" fmla="*/ 40786 w 52477"/>
                <a:gd name="connsiteY5" fmla="*/ 12361 h 42215"/>
                <a:gd name="connsiteX6" fmla="*/ 27890 w 52477"/>
                <a:gd name="connsiteY6" fmla="*/ 8211 h 42215"/>
                <a:gd name="connsiteX7" fmla="*/ 26060 w 52477"/>
                <a:gd name="connsiteY7" fmla="*/ 8211 h 42215"/>
                <a:gd name="connsiteX8" fmla="*/ 26060 w 52477"/>
                <a:gd name="connsiteY8" fmla="*/ 16377 h 42215"/>
                <a:gd name="connsiteX9" fmla="*/ 22669 w 52477"/>
                <a:gd name="connsiteY9" fmla="*/ 0 h 42215"/>
                <a:gd name="connsiteX10" fmla="*/ 51184 w 52477"/>
                <a:gd name="connsiteY10" fmla="*/ 0 h 42215"/>
                <a:gd name="connsiteX11" fmla="*/ 51184 w 52477"/>
                <a:gd name="connsiteY11" fmla="*/ 8211 h 42215"/>
                <a:gd name="connsiteX12" fmla="*/ 43598 w 52477"/>
                <a:gd name="connsiteY12" fmla="*/ 8211 h 42215"/>
                <a:gd name="connsiteX13" fmla="*/ 50336 w 52477"/>
                <a:gd name="connsiteY13" fmla="*/ 15217 h 42215"/>
                <a:gd name="connsiteX14" fmla="*/ 52478 w 52477"/>
                <a:gd name="connsiteY14" fmla="*/ 25480 h 42215"/>
                <a:gd name="connsiteX15" fmla="*/ 48194 w 52477"/>
                <a:gd name="connsiteY15" fmla="*/ 37708 h 42215"/>
                <a:gd name="connsiteX16" fmla="*/ 36636 w 52477"/>
                <a:gd name="connsiteY16" fmla="*/ 42215 h 42215"/>
                <a:gd name="connsiteX17" fmla="*/ 23919 w 52477"/>
                <a:gd name="connsiteY17" fmla="*/ 36592 h 42215"/>
                <a:gd name="connsiteX18" fmla="*/ 19635 w 52477"/>
                <a:gd name="connsiteY18" fmla="*/ 19724 h 42215"/>
                <a:gd name="connsiteX19" fmla="*/ 19635 w 52477"/>
                <a:gd name="connsiteY19" fmla="*/ 8211 h 42215"/>
                <a:gd name="connsiteX20" fmla="*/ 18831 w 52477"/>
                <a:gd name="connsiteY20" fmla="*/ 8211 h 42215"/>
                <a:gd name="connsiteX21" fmla="*/ 10085 w 52477"/>
                <a:gd name="connsiteY21" fmla="*/ 11960 h 42215"/>
                <a:gd name="connsiteX22" fmla="*/ 6961 w 52477"/>
                <a:gd name="connsiteY22" fmla="*/ 22402 h 42215"/>
                <a:gd name="connsiteX23" fmla="*/ 7988 w 52477"/>
                <a:gd name="connsiteY23" fmla="*/ 30746 h 42215"/>
                <a:gd name="connsiteX24" fmla="*/ 11067 w 52477"/>
                <a:gd name="connsiteY24" fmla="*/ 38555 h 42215"/>
                <a:gd name="connsiteX25" fmla="*/ 3481 w 52477"/>
                <a:gd name="connsiteY25" fmla="*/ 38555 h 42215"/>
                <a:gd name="connsiteX26" fmla="*/ 892 w 52477"/>
                <a:gd name="connsiteY26" fmla="*/ 29809 h 42215"/>
                <a:gd name="connsiteX27" fmla="*/ 0 w 52477"/>
                <a:gd name="connsiteY27" fmla="*/ 21553 h 42215"/>
                <a:gd name="connsiteX28" fmla="*/ 5623 w 52477"/>
                <a:gd name="connsiteY28" fmla="*/ 5355 h 42215"/>
                <a:gd name="connsiteX29" fmla="*/ 22669 w 52477"/>
                <a:gd name="connsiteY29" fmla="*/ 0 h 42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477" h="42215">
                  <a:moveTo>
                    <a:pt x="26060" y="16377"/>
                  </a:moveTo>
                  <a:cubicBezTo>
                    <a:pt x="26060" y="23012"/>
                    <a:pt x="26819" y="27608"/>
                    <a:pt x="28336" y="30167"/>
                  </a:cubicBezTo>
                  <a:cubicBezTo>
                    <a:pt x="29854" y="32725"/>
                    <a:pt x="32442" y="34004"/>
                    <a:pt x="36101" y="34004"/>
                  </a:cubicBezTo>
                  <a:cubicBezTo>
                    <a:pt x="39016" y="34004"/>
                    <a:pt x="41337" y="33052"/>
                    <a:pt x="43062" y="31148"/>
                  </a:cubicBezTo>
                  <a:cubicBezTo>
                    <a:pt x="44758" y="29214"/>
                    <a:pt x="45606" y="26596"/>
                    <a:pt x="45606" y="23294"/>
                  </a:cubicBezTo>
                  <a:cubicBezTo>
                    <a:pt x="45606" y="18743"/>
                    <a:pt x="43999" y="15098"/>
                    <a:pt x="40786" y="12361"/>
                  </a:cubicBezTo>
                  <a:cubicBezTo>
                    <a:pt x="37544" y="9594"/>
                    <a:pt x="33245" y="8211"/>
                    <a:pt x="27890" y="8211"/>
                  </a:cubicBezTo>
                  <a:lnTo>
                    <a:pt x="26060" y="8211"/>
                  </a:lnTo>
                  <a:lnTo>
                    <a:pt x="26060" y="16377"/>
                  </a:lnTo>
                  <a:moveTo>
                    <a:pt x="22669" y="0"/>
                  </a:moveTo>
                  <a:lnTo>
                    <a:pt x="51184" y="0"/>
                  </a:lnTo>
                  <a:lnTo>
                    <a:pt x="51184" y="8211"/>
                  </a:lnTo>
                  <a:lnTo>
                    <a:pt x="43598" y="8211"/>
                  </a:lnTo>
                  <a:cubicBezTo>
                    <a:pt x="46632" y="10086"/>
                    <a:pt x="48878" y="12421"/>
                    <a:pt x="50336" y="15217"/>
                  </a:cubicBezTo>
                  <a:cubicBezTo>
                    <a:pt x="51764" y="18013"/>
                    <a:pt x="52478" y="21435"/>
                    <a:pt x="52478" y="25480"/>
                  </a:cubicBezTo>
                  <a:cubicBezTo>
                    <a:pt x="52478" y="30598"/>
                    <a:pt x="51050" y="34673"/>
                    <a:pt x="48194" y="37708"/>
                  </a:cubicBezTo>
                  <a:cubicBezTo>
                    <a:pt x="45308" y="40713"/>
                    <a:pt x="41456" y="42215"/>
                    <a:pt x="36636" y="42215"/>
                  </a:cubicBezTo>
                  <a:cubicBezTo>
                    <a:pt x="31014" y="42215"/>
                    <a:pt x="26774" y="40340"/>
                    <a:pt x="23919" y="36592"/>
                  </a:cubicBezTo>
                  <a:cubicBezTo>
                    <a:pt x="21063" y="32814"/>
                    <a:pt x="19635" y="27191"/>
                    <a:pt x="19635" y="19724"/>
                  </a:cubicBezTo>
                  <a:lnTo>
                    <a:pt x="19635" y="8211"/>
                  </a:lnTo>
                  <a:lnTo>
                    <a:pt x="18831" y="8211"/>
                  </a:lnTo>
                  <a:cubicBezTo>
                    <a:pt x="15053" y="8211"/>
                    <a:pt x="12138" y="9461"/>
                    <a:pt x="10085" y="11960"/>
                  </a:cubicBezTo>
                  <a:cubicBezTo>
                    <a:pt x="8003" y="14428"/>
                    <a:pt x="6961" y="17909"/>
                    <a:pt x="6961" y="22402"/>
                  </a:cubicBezTo>
                  <a:cubicBezTo>
                    <a:pt x="6961" y="25258"/>
                    <a:pt x="7303" y="28038"/>
                    <a:pt x="7988" y="30746"/>
                  </a:cubicBezTo>
                  <a:cubicBezTo>
                    <a:pt x="8672" y="33454"/>
                    <a:pt x="9698" y="36056"/>
                    <a:pt x="11067" y="38555"/>
                  </a:cubicBezTo>
                  <a:lnTo>
                    <a:pt x="3481" y="38555"/>
                  </a:lnTo>
                  <a:cubicBezTo>
                    <a:pt x="2320" y="35551"/>
                    <a:pt x="1458" y="32635"/>
                    <a:pt x="892" y="29809"/>
                  </a:cubicBezTo>
                  <a:cubicBezTo>
                    <a:pt x="297" y="26983"/>
                    <a:pt x="0" y="24231"/>
                    <a:pt x="0" y="21553"/>
                  </a:cubicBezTo>
                  <a:cubicBezTo>
                    <a:pt x="0" y="14325"/>
                    <a:pt x="1874" y="8926"/>
                    <a:pt x="5623" y="5355"/>
                  </a:cubicBezTo>
                  <a:cubicBezTo>
                    <a:pt x="9371" y="1785"/>
                    <a:pt x="15053" y="0"/>
                    <a:pt x="22669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9465EE86-FF52-04BF-806D-732D9A06089A}"/>
                </a:ext>
              </a:extLst>
            </p:cNvPr>
            <p:cNvSpPr/>
            <p:nvPr/>
          </p:nvSpPr>
          <p:spPr>
            <a:xfrm>
              <a:off x="3949010" y="4115746"/>
              <a:ext cx="52477" cy="41857"/>
            </a:xfrm>
            <a:custGeom>
              <a:avLst/>
              <a:gdLst>
                <a:gd name="connsiteX0" fmla="*/ 31460 w 52477"/>
                <a:gd name="connsiteY0" fmla="*/ 41858 h 41857"/>
                <a:gd name="connsiteX1" fmla="*/ 1205 w 52477"/>
                <a:gd name="connsiteY1" fmla="*/ 41858 h 41857"/>
                <a:gd name="connsiteX2" fmla="*/ 1205 w 52477"/>
                <a:gd name="connsiteY2" fmla="*/ 33646 h 41857"/>
                <a:gd name="connsiteX3" fmla="*/ 31148 w 52477"/>
                <a:gd name="connsiteY3" fmla="*/ 33646 h 41857"/>
                <a:gd name="connsiteX4" fmla="*/ 41813 w 52477"/>
                <a:gd name="connsiteY4" fmla="*/ 30880 h 41857"/>
                <a:gd name="connsiteX5" fmla="*/ 45338 w 52477"/>
                <a:gd name="connsiteY5" fmla="*/ 22580 h 41857"/>
                <a:gd name="connsiteX6" fmla="*/ 41099 w 52477"/>
                <a:gd name="connsiteY6" fmla="*/ 12093 h 41857"/>
                <a:gd name="connsiteX7" fmla="*/ 29541 w 52477"/>
                <a:gd name="connsiteY7" fmla="*/ 8211 h 41857"/>
                <a:gd name="connsiteX8" fmla="*/ 1205 w 52477"/>
                <a:gd name="connsiteY8" fmla="*/ 8211 h 41857"/>
                <a:gd name="connsiteX9" fmla="*/ 1205 w 52477"/>
                <a:gd name="connsiteY9" fmla="*/ 0 h 41857"/>
                <a:gd name="connsiteX10" fmla="*/ 51184 w 52477"/>
                <a:gd name="connsiteY10" fmla="*/ 0 h 41857"/>
                <a:gd name="connsiteX11" fmla="*/ 51184 w 52477"/>
                <a:gd name="connsiteY11" fmla="*/ 8211 h 41857"/>
                <a:gd name="connsiteX12" fmla="*/ 43508 w 52477"/>
                <a:gd name="connsiteY12" fmla="*/ 8211 h 41857"/>
                <a:gd name="connsiteX13" fmla="*/ 50291 w 52477"/>
                <a:gd name="connsiteY13" fmla="*/ 15172 h 41857"/>
                <a:gd name="connsiteX14" fmla="*/ 52478 w 52477"/>
                <a:gd name="connsiteY14" fmla="*/ 24321 h 41857"/>
                <a:gd name="connsiteX15" fmla="*/ 47123 w 52477"/>
                <a:gd name="connsiteY15" fmla="*/ 37395 h 41857"/>
                <a:gd name="connsiteX16" fmla="*/ 31460 w 52477"/>
                <a:gd name="connsiteY16" fmla="*/ 41858 h 41857"/>
                <a:gd name="connsiteX17" fmla="*/ 0 w 52477"/>
                <a:gd name="connsiteY17" fmla="*/ 21197 h 41857"/>
                <a:gd name="connsiteX18" fmla="*/ 0 w 52477"/>
                <a:gd name="connsiteY18" fmla="*/ 21197 h 4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2477" h="41857">
                  <a:moveTo>
                    <a:pt x="31460" y="41858"/>
                  </a:moveTo>
                  <a:lnTo>
                    <a:pt x="1205" y="41858"/>
                  </a:lnTo>
                  <a:lnTo>
                    <a:pt x="1205" y="33646"/>
                  </a:lnTo>
                  <a:lnTo>
                    <a:pt x="31148" y="33646"/>
                  </a:lnTo>
                  <a:cubicBezTo>
                    <a:pt x="35878" y="33646"/>
                    <a:pt x="39433" y="32724"/>
                    <a:pt x="41813" y="30880"/>
                  </a:cubicBezTo>
                  <a:cubicBezTo>
                    <a:pt x="44163" y="29036"/>
                    <a:pt x="45338" y="26269"/>
                    <a:pt x="45338" y="22580"/>
                  </a:cubicBezTo>
                  <a:cubicBezTo>
                    <a:pt x="45338" y="18147"/>
                    <a:pt x="43925" y="14652"/>
                    <a:pt x="41099" y="12093"/>
                  </a:cubicBezTo>
                  <a:cubicBezTo>
                    <a:pt x="38273" y="9505"/>
                    <a:pt x="34420" y="8211"/>
                    <a:pt x="29541" y="8211"/>
                  </a:cubicBezTo>
                  <a:lnTo>
                    <a:pt x="1205" y="8211"/>
                  </a:lnTo>
                  <a:lnTo>
                    <a:pt x="1205" y="0"/>
                  </a:lnTo>
                  <a:lnTo>
                    <a:pt x="51184" y="0"/>
                  </a:lnTo>
                  <a:lnTo>
                    <a:pt x="51184" y="8211"/>
                  </a:lnTo>
                  <a:lnTo>
                    <a:pt x="43508" y="8211"/>
                  </a:lnTo>
                  <a:cubicBezTo>
                    <a:pt x="46543" y="10204"/>
                    <a:pt x="48804" y="12525"/>
                    <a:pt x="50291" y="15172"/>
                  </a:cubicBezTo>
                  <a:cubicBezTo>
                    <a:pt x="51749" y="17790"/>
                    <a:pt x="52478" y="20840"/>
                    <a:pt x="52478" y="24321"/>
                  </a:cubicBezTo>
                  <a:cubicBezTo>
                    <a:pt x="52478" y="30063"/>
                    <a:pt x="50693" y="34420"/>
                    <a:pt x="47123" y="37395"/>
                  </a:cubicBezTo>
                  <a:cubicBezTo>
                    <a:pt x="43553" y="40370"/>
                    <a:pt x="38332" y="41858"/>
                    <a:pt x="31460" y="41858"/>
                  </a:cubicBezTo>
                  <a:moveTo>
                    <a:pt x="0" y="21197"/>
                  </a:moveTo>
                  <a:lnTo>
                    <a:pt x="0" y="21197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027182BB-EDCB-5EDE-2F2C-BED7BD1D7345}"/>
                </a:ext>
              </a:extLst>
            </p:cNvPr>
            <p:cNvSpPr/>
            <p:nvPr/>
          </p:nvSpPr>
          <p:spPr>
            <a:xfrm>
              <a:off x="3930759" y="4073532"/>
              <a:ext cx="69435" cy="31816"/>
            </a:xfrm>
            <a:custGeom>
              <a:avLst/>
              <a:gdLst>
                <a:gd name="connsiteX0" fmla="*/ 0 w 69435"/>
                <a:gd name="connsiteY0" fmla="*/ 0 h 31816"/>
                <a:gd name="connsiteX1" fmla="*/ 6827 w 69435"/>
                <a:gd name="connsiteY1" fmla="*/ 0 h 31816"/>
                <a:gd name="connsiteX2" fmla="*/ 6827 w 69435"/>
                <a:gd name="connsiteY2" fmla="*/ 7854 h 31816"/>
                <a:gd name="connsiteX3" fmla="*/ 8612 w 69435"/>
                <a:gd name="connsiteY3" fmla="*/ 14012 h 31816"/>
                <a:gd name="connsiteX4" fmla="*/ 15038 w 69435"/>
                <a:gd name="connsiteY4" fmla="*/ 15707 h 31816"/>
                <a:gd name="connsiteX5" fmla="*/ 19456 w 69435"/>
                <a:gd name="connsiteY5" fmla="*/ 15707 h 31816"/>
                <a:gd name="connsiteX6" fmla="*/ 19456 w 69435"/>
                <a:gd name="connsiteY6" fmla="*/ 2187 h 31816"/>
                <a:gd name="connsiteX7" fmla="*/ 25837 w 69435"/>
                <a:gd name="connsiteY7" fmla="*/ 2187 h 31816"/>
                <a:gd name="connsiteX8" fmla="*/ 25837 w 69435"/>
                <a:gd name="connsiteY8" fmla="*/ 15707 h 31816"/>
                <a:gd name="connsiteX9" fmla="*/ 69435 w 69435"/>
                <a:gd name="connsiteY9" fmla="*/ 15707 h 31816"/>
                <a:gd name="connsiteX10" fmla="*/ 69435 w 69435"/>
                <a:gd name="connsiteY10" fmla="*/ 23963 h 31816"/>
                <a:gd name="connsiteX11" fmla="*/ 25837 w 69435"/>
                <a:gd name="connsiteY11" fmla="*/ 23963 h 31816"/>
                <a:gd name="connsiteX12" fmla="*/ 25837 w 69435"/>
                <a:gd name="connsiteY12" fmla="*/ 31817 h 31816"/>
                <a:gd name="connsiteX13" fmla="*/ 19456 w 69435"/>
                <a:gd name="connsiteY13" fmla="*/ 31817 h 31816"/>
                <a:gd name="connsiteX14" fmla="*/ 19456 w 69435"/>
                <a:gd name="connsiteY14" fmla="*/ 23963 h 31816"/>
                <a:gd name="connsiteX15" fmla="*/ 15975 w 69435"/>
                <a:gd name="connsiteY15" fmla="*/ 23963 h 31816"/>
                <a:gd name="connsiteX16" fmla="*/ 3838 w 69435"/>
                <a:gd name="connsiteY16" fmla="*/ 20081 h 31816"/>
                <a:gd name="connsiteX17" fmla="*/ 0 w 69435"/>
                <a:gd name="connsiteY17" fmla="*/ 7765 h 31816"/>
                <a:gd name="connsiteX18" fmla="*/ 0 w 69435"/>
                <a:gd name="connsiteY18" fmla="*/ 0 h 3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435" h="31816">
                  <a:moveTo>
                    <a:pt x="0" y="0"/>
                  </a:moveTo>
                  <a:lnTo>
                    <a:pt x="6827" y="0"/>
                  </a:lnTo>
                  <a:lnTo>
                    <a:pt x="6827" y="7854"/>
                  </a:lnTo>
                  <a:cubicBezTo>
                    <a:pt x="6827" y="10799"/>
                    <a:pt x="7422" y="12852"/>
                    <a:pt x="8612" y="14012"/>
                  </a:cubicBezTo>
                  <a:cubicBezTo>
                    <a:pt x="9802" y="15143"/>
                    <a:pt x="11944" y="15707"/>
                    <a:pt x="15038" y="15707"/>
                  </a:cubicBezTo>
                  <a:lnTo>
                    <a:pt x="19456" y="15707"/>
                  </a:lnTo>
                  <a:lnTo>
                    <a:pt x="19456" y="2187"/>
                  </a:lnTo>
                  <a:lnTo>
                    <a:pt x="25837" y="2187"/>
                  </a:lnTo>
                  <a:lnTo>
                    <a:pt x="25837" y="15707"/>
                  </a:lnTo>
                  <a:lnTo>
                    <a:pt x="69435" y="15707"/>
                  </a:lnTo>
                  <a:lnTo>
                    <a:pt x="69435" y="23963"/>
                  </a:lnTo>
                  <a:lnTo>
                    <a:pt x="25837" y="23963"/>
                  </a:lnTo>
                  <a:lnTo>
                    <a:pt x="25837" y="31817"/>
                  </a:lnTo>
                  <a:lnTo>
                    <a:pt x="19456" y="31817"/>
                  </a:lnTo>
                  <a:lnTo>
                    <a:pt x="19456" y="23963"/>
                  </a:lnTo>
                  <a:lnTo>
                    <a:pt x="15975" y="23963"/>
                  </a:lnTo>
                  <a:cubicBezTo>
                    <a:pt x="10412" y="23963"/>
                    <a:pt x="6366" y="22669"/>
                    <a:pt x="3838" y="20081"/>
                  </a:cubicBezTo>
                  <a:cubicBezTo>
                    <a:pt x="1279" y="17493"/>
                    <a:pt x="0" y="13387"/>
                    <a:pt x="0" y="77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20BD628B-38DD-1A69-B919-3DE56A0B03FD}"/>
                </a:ext>
              </a:extLst>
            </p:cNvPr>
            <p:cNvSpPr/>
            <p:nvPr/>
          </p:nvSpPr>
          <p:spPr>
            <a:xfrm>
              <a:off x="3950215" y="4031228"/>
              <a:ext cx="49978" cy="40117"/>
            </a:xfrm>
            <a:custGeom>
              <a:avLst/>
              <a:gdLst>
                <a:gd name="connsiteX0" fmla="*/ 0 w 49978"/>
                <a:gd name="connsiteY0" fmla="*/ 39002 h 40117"/>
                <a:gd name="connsiteX1" fmla="*/ 0 w 49978"/>
                <a:gd name="connsiteY1" fmla="*/ 0 h 40117"/>
                <a:gd name="connsiteX2" fmla="*/ 7497 w 49978"/>
                <a:gd name="connsiteY2" fmla="*/ 0 h 40117"/>
                <a:gd name="connsiteX3" fmla="*/ 43419 w 49978"/>
                <a:gd name="connsiteY3" fmla="*/ 30880 h 40117"/>
                <a:gd name="connsiteX4" fmla="*/ 43419 w 49978"/>
                <a:gd name="connsiteY4" fmla="*/ 0 h 40117"/>
                <a:gd name="connsiteX5" fmla="*/ 49979 w 49978"/>
                <a:gd name="connsiteY5" fmla="*/ 0 h 40117"/>
                <a:gd name="connsiteX6" fmla="*/ 49979 w 49978"/>
                <a:gd name="connsiteY6" fmla="*/ 40118 h 40117"/>
                <a:gd name="connsiteX7" fmla="*/ 42482 w 49978"/>
                <a:gd name="connsiteY7" fmla="*/ 40118 h 40117"/>
                <a:gd name="connsiteX8" fmla="*/ 6560 w 49978"/>
                <a:gd name="connsiteY8" fmla="*/ 9238 h 40117"/>
                <a:gd name="connsiteX9" fmla="*/ 6560 w 49978"/>
                <a:gd name="connsiteY9" fmla="*/ 39002 h 40117"/>
                <a:gd name="connsiteX10" fmla="*/ 0 w 49978"/>
                <a:gd name="connsiteY10" fmla="*/ 39002 h 4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78" h="40117">
                  <a:moveTo>
                    <a:pt x="0" y="39002"/>
                  </a:moveTo>
                  <a:lnTo>
                    <a:pt x="0" y="0"/>
                  </a:lnTo>
                  <a:lnTo>
                    <a:pt x="7497" y="0"/>
                  </a:lnTo>
                  <a:lnTo>
                    <a:pt x="43419" y="30880"/>
                  </a:lnTo>
                  <a:lnTo>
                    <a:pt x="43419" y="0"/>
                  </a:lnTo>
                  <a:lnTo>
                    <a:pt x="49979" y="0"/>
                  </a:lnTo>
                  <a:lnTo>
                    <a:pt x="49979" y="40118"/>
                  </a:lnTo>
                  <a:lnTo>
                    <a:pt x="42482" y="40118"/>
                  </a:lnTo>
                  <a:lnTo>
                    <a:pt x="6560" y="9238"/>
                  </a:lnTo>
                  <a:lnTo>
                    <a:pt x="6560" y="39002"/>
                  </a:lnTo>
                  <a:lnTo>
                    <a:pt x="0" y="39002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11E160C4-9C16-B4F4-D32E-BF8C639C54DC}"/>
                </a:ext>
              </a:extLst>
            </p:cNvPr>
            <p:cNvSpPr/>
            <p:nvPr/>
          </p:nvSpPr>
          <p:spPr>
            <a:xfrm>
              <a:off x="3949010" y="3975940"/>
              <a:ext cx="52477" cy="46319"/>
            </a:xfrm>
            <a:custGeom>
              <a:avLst/>
              <a:gdLst>
                <a:gd name="connsiteX0" fmla="*/ 24142 w 52477"/>
                <a:gd name="connsiteY0" fmla="*/ 0 h 46319"/>
                <a:gd name="connsiteX1" fmla="*/ 28158 w 52477"/>
                <a:gd name="connsiteY1" fmla="*/ 0 h 46319"/>
                <a:gd name="connsiteX2" fmla="*/ 28158 w 52477"/>
                <a:gd name="connsiteY2" fmla="*/ 37752 h 46319"/>
                <a:gd name="connsiteX3" fmla="*/ 41099 w 52477"/>
                <a:gd name="connsiteY3" fmla="*/ 32664 h 46319"/>
                <a:gd name="connsiteX4" fmla="*/ 45517 w 52477"/>
                <a:gd name="connsiteY4" fmla="*/ 19902 h 46319"/>
                <a:gd name="connsiteX5" fmla="*/ 44356 w 52477"/>
                <a:gd name="connsiteY5" fmla="*/ 10754 h 46319"/>
                <a:gd name="connsiteX6" fmla="*/ 40876 w 52477"/>
                <a:gd name="connsiteY6" fmla="*/ 1918 h 46319"/>
                <a:gd name="connsiteX7" fmla="*/ 48640 w 52477"/>
                <a:gd name="connsiteY7" fmla="*/ 1918 h 46319"/>
                <a:gd name="connsiteX8" fmla="*/ 51496 w 52477"/>
                <a:gd name="connsiteY8" fmla="*/ 10977 h 46319"/>
                <a:gd name="connsiteX9" fmla="*/ 52478 w 52477"/>
                <a:gd name="connsiteY9" fmla="*/ 20393 h 46319"/>
                <a:gd name="connsiteX10" fmla="*/ 45517 w 52477"/>
                <a:gd name="connsiteY10" fmla="*/ 39358 h 46319"/>
                <a:gd name="connsiteX11" fmla="*/ 26685 w 52477"/>
                <a:gd name="connsiteY11" fmla="*/ 46319 h 46319"/>
                <a:gd name="connsiteX12" fmla="*/ 7229 w 52477"/>
                <a:gd name="connsiteY12" fmla="*/ 39715 h 46319"/>
                <a:gd name="connsiteX13" fmla="*/ 0 w 52477"/>
                <a:gd name="connsiteY13" fmla="*/ 21820 h 46319"/>
                <a:gd name="connsiteX14" fmla="*/ 6515 w 52477"/>
                <a:gd name="connsiteY14" fmla="*/ 5890 h 46319"/>
                <a:gd name="connsiteX15" fmla="*/ 24142 w 52477"/>
                <a:gd name="connsiteY15" fmla="*/ 0 h 46319"/>
                <a:gd name="connsiteX16" fmla="*/ 21732 w 52477"/>
                <a:gd name="connsiteY16" fmla="*/ 8210 h 46319"/>
                <a:gd name="connsiteX17" fmla="*/ 10977 w 52477"/>
                <a:gd name="connsiteY17" fmla="*/ 12003 h 46319"/>
                <a:gd name="connsiteX18" fmla="*/ 6961 w 52477"/>
                <a:gd name="connsiteY18" fmla="*/ 21732 h 46319"/>
                <a:gd name="connsiteX19" fmla="*/ 10844 w 52477"/>
                <a:gd name="connsiteY19" fmla="*/ 32754 h 46319"/>
                <a:gd name="connsiteX20" fmla="*/ 21777 w 52477"/>
                <a:gd name="connsiteY20" fmla="*/ 37484 h 46319"/>
                <a:gd name="connsiteX21" fmla="*/ 21732 w 52477"/>
                <a:gd name="connsiteY21" fmla="*/ 8210 h 46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477" h="46319">
                  <a:moveTo>
                    <a:pt x="24142" y="0"/>
                  </a:moveTo>
                  <a:lnTo>
                    <a:pt x="28158" y="0"/>
                  </a:lnTo>
                  <a:lnTo>
                    <a:pt x="28158" y="37752"/>
                  </a:lnTo>
                  <a:cubicBezTo>
                    <a:pt x="33810" y="37395"/>
                    <a:pt x="38124" y="35699"/>
                    <a:pt x="41099" y="32664"/>
                  </a:cubicBezTo>
                  <a:cubicBezTo>
                    <a:pt x="44044" y="29600"/>
                    <a:pt x="45517" y="25346"/>
                    <a:pt x="45517" y="19902"/>
                  </a:cubicBezTo>
                  <a:cubicBezTo>
                    <a:pt x="45517" y="16748"/>
                    <a:pt x="45130" y="13699"/>
                    <a:pt x="44356" y="10754"/>
                  </a:cubicBezTo>
                  <a:cubicBezTo>
                    <a:pt x="43583" y="7779"/>
                    <a:pt x="42423" y="4834"/>
                    <a:pt x="40876" y="1918"/>
                  </a:cubicBezTo>
                  <a:lnTo>
                    <a:pt x="48640" y="1918"/>
                  </a:lnTo>
                  <a:cubicBezTo>
                    <a:pt x="49890" y="4864"/>
                    <a:pt x="50842" y="7884"/>
                    <a:pt x="51496" y="10977"/>
                  </a:cubicBezTo>
                  <a:cubicBezTo>
                    <a:pt x="52151" y="14071"/>
                    <a:pt x="52478" y="17209"/>
                    <a:pt x="52478" y="20393"/>
                  </a:cubicBezTo>
                  <a:cubicBezTo>
                    <a:pt x="52478" y="28365"/>
                    <a:pt x="50157" y="34687"/>
                    <a:pt x="45517" y="39358"/>
                  </a:cubicBezTo>
                  <a:cubicBezTo>
                    <a:pt x="40876" y="43999"/>
                    <a:pt x="34599" y="46319"/>
                    <a:pt x="26685" y="46319"/>
                  </a:cubicBezTo>
                  <a:cubicBezTo>
                    <a:pt x="18504" y="46319"/>
                    <a:pt x="12019" y="44118"/>
                    <a:pt x="7229" y="39715"/>
                  </a:cubicBezTo>
                  <a:cubicBezTo>
                    <a:pt x="2410" y="35282"/>
                    <a:pt x="0" y="29318"/>
                    <a:pt x="0" y="21820"/>
                  </a:cubicBezTo>
                  <a:cubicBezTo>
                    <a:pt x="0" y="15097"/>
                    <a:pt x="2172" y="9787"/>
                    <a:pt x="6515" y="5890"/>
                  </a:cubicBezTo>
                  <a:cubicBezTo>
                    <a:pt x="10829" y="1963"/>
                    <a:pt x="16704" y="0"/>
                    <a:pt x="24142" y="0"/>
                  </a:cubicBezTo>
                  <a:moveTo>
                    <a:pt x="21732" y="8210"/>
                  </a:moveTo>
                  <a:cubicBezTo>
                    <a:pt x="17240" y="8270"/>
                    <a:pt x="13655" y="9535"/>
                    <a:pt x="10977" y="12003"/>
                  </a:cubicBezTo>
                  <a:cubicBezTo>
                    <a:pt x="8300" y="14443"/>
                    <a:pt x="6961" y="17686"/>
                    <a:pt x="6961" y="21732"/>
                  </a:cubicBezTo>
                  <a:cubicBezTo>
                    <a:pt x="6961" y="26313"/>
                    <a:pt x="8255" y="29986"/>
                    <a:pt x="10844" y="32754"/>
                  </a:cubicBezTo>
                  <a:cubicBezTo>
                    <a:pt x="13432" y="35490"/>
                    <a:pt x="17076" y="37067"/>
                    <a:pt x="21777" y="37484"/>
                  </a:cubicBezTo>
                  <a:lnTo>
                    <a:pt x="21732" y="8210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45BF118D-516D-42AB-93D1-16316D91E32D}"/>
                </a:ext>
              </a:extLst>
            </p:cNvPr>
            <p:cNvSpPr/>
            <p:nvPr/>
          </p:nvSpPr>
          <p:spPr>
            <a:xfrm>
              <a:off x="3930759" y="3954252"/>
              <a:ext cx="69435" cy="8210"/>
            </a:xfrm>
            <a:custGeom>
              <a:avLst/>
              <a:gdLst>
                <a:gd name="connsiteX0" fmla="*/ 19456 w 69435"/>
                <a:gd name="connsiteY0" fmla="*/ 8210 h 8210"/>
                <a:gd name="connsiteX1" fmla="*/ 19456 w 69435"/>
                <a:gd name="connsiteY1" fmla="*/ 0 h 8210"/>
                <a:gd name="connsiteX2" fmla="*/ 69435 w 69435"/>
                <a:gd name="connsiteY2" fmla="*/ 0 h 8210"/>
                <a:gd name="connsiteX3" fmla="*/ 69435 w 69435"/>
                <a:gd name="connsiteY3" fmla="*/ 8210 h 8210"/>
                <a:gd name="connsiteX4" fmla="*/ 19456 w 69435"/>
                <a:gd name="connsiteY4" fmla="*/ 8210 h 8210"/>
                <a:gd name="connsiteX5" fmla="*/ 0 w 69435"/>
                <a:gd name="connsiteY5" fmla="*/ 8210 h 8210"/>
                <a:gd name="connsiteX6" fmla="*/ 0 w 69435"/>
                <a:gd name="connsiteY6" fmla="*/ 0 h 8210"/>
                <a:gd name="connsiteX7" fmla="*/ 10397 w 69435"/>
                <a:gd name="connsiteY7" fmla="*/ 0 h 8210"/>
                <a:gd name="connsiteX8" fmla="*/ 10397 w 69435"/>
                <a:gd name="connsiteY8" fmla="*/ 8210 h 8210"/>
                <a:gd name="connsiteX9" fmla="*/ 0 w 69435"/>
                <a:gd name="connsiteY9" fmla="*/ 8210 h 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435" h="8210">
                  <a:moveTo>
                    <a:pt x="19456" y="8210"/>
                  </a:moveTo>
                  <a:lnTo>
                    <a:pt x="19456" y="0"/>
                  </a:lnTo>
                  <a:lnTo>
                    <a:pt x="69435" y="0"/>
                  </a:lnTo>
                  <a:lnTo>
                    <a:pt x="69435" y="8210"/>
                  </a:lnTo>
                  <a:lnTo>
                    <a:pt x="19456" y="8210"/>
                  </a:lnTo>
                  <a:moveTo>
                    <a:pt x="0" y="8210"/>
                  </a:moveTo>
                  <a:lnTo>
                    <a:pt x="0" y="0"/>
                  </a:lnTo>
                  <a:lnTo>
                    <a:pt x="10397" y="0"/>
                  </a:lnTo>
                  <a:lnTo>
                    <a:pt x="10397" y="8210"/>
                  </a:lnTo>
                  <a:lnTo>
                    <a:pt x="0" y="8210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CBD12540-B336-5B14-BEA7-1BB79DCE6D5D}"/>
                </a:ext>
              </a:extLst>
            </p:cNvPr>
            <p:cNvSpPr/>
            <p:nvPr/>
          </p:nvSpPr>
          <p:spPr>
            <a:xfrm>
              <a:off x="3936025" y="3912038"/>
              <a:ext cx="64169" cy="31192"/>
            </a:xfrm>
            <a:custGeom>
              <a:avLst/>
              <a:gdLst>
                <a:gd name="connsiteX0" fmla="*/ 0 w 64169"/>
                <a:gd name="connsiteY0" fmla="*/ 16912 h 31192"/>
                <a:gd name="connsiteX1" fmla="*/ 14191 w 64169"/>
                <a:gd name="connsiteY1" fmla="*/ 16912 h 31192"/>
                <a:gd name="connsiteX2" fmla="*/ 14191 w 64169"/>
                <a:gd name="connsiteY2" fmla="*/ 0 h 31192"/>
                <a:gd name="connsiteX3" fmla="*/ 20572 w 64169"/>
                <a:gd name="connsiteY3" fmla="*/ 0 h 31192"/>
                <a:gd name="connsiteX4" fmla="*/ 20572 w 64169"/>
                <a:gd name="connsiteY4" fmla="*/ 16912 h 31192"/>
                <a:gd name="connsiteX5" fmla="*/ 47703 w 64169"/>
                <a:gd name="connsiteY5" fmla="*/ 16912 h 31192"/>
                <a:gd name="connsiteX6" fmla="*/ 55557 w 64169"/>
                <a:gd name="connsiteY6" fmla="*/ 15261 h 31192"/>
                <a:gd name="connsiteX7" fmla="*/ 57297 w 64169"/>
                <a:gd name="connsiteY7" fmla="*/ 8434 h 31192"/>
                <a:gd name="connsiteX8" fmla="*/ 57297 w 64169"/>
                <a:gd name="connsiteY8" fmla="*/ 0 h 31192"/>
                <a:gd name="connsiteX9" fmla="*/ 64169 w 64169"/>
                <a:gd name="connsiteY9" fmla="*/ 0 h 31192"/>
                <a:gd name="connsiteX10" fmla="*/ 64169 w 64169"/>
                <a:gd name="connsiteY10" fmla="*/ 8434 h 31192"/>
                <a:gd name="connsiteX11" fmla="*/ 60644 w 64169"/>
                <a:gd name="connsiteY11" fmla="*/ 21553 h 31192"/>
                <a:gd name="connsiteX12" fmla="*/ 47703 w 64169"/>
                <a:gd name="connsiteY12" fmla="*/ 25168 h 31192"/>
                <a:gd name="connsiteX13" fmla="*/ 20572 w 64169"/>
                <a:gd name="connsiteY13" fmla="*/ 25168 h 31192"/>
                <a:gd name="connsiteX14" fmla="*/ 20572 w 64169"/>
                <a:gd name="connsiteY14" fmla="*/ 31192 h 31192"/>
                <a:gd name="connsiteX15" fmla="*/ 14191 w 64169"/>
                <a:gd name="connsiteY15" fmla="*/ 31192 h 31192"/>
                <a:gd name="connsiteX16" fmla="*/ 14191 w 64169"/>
                <a:gd name="connsiteY16" fmla="*/ 25168 h 31192"/>
                <a:gd name="connsiteX17" fmla="*/ 0 w 64169"/>
                <a:gd name="connsiteY17" fmla="*/ 25168 h 31192"/>
                <a:gd name="connsiteX18" fmla="*/ 0 w 64169"/>
                <a:gd name="connsiteY18" fmla="*/ 16912 h 3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169" h="31192">
                  <a:moveTo>
                    <a:pt x="0" y="16912"/>
                  </a:moveTo>
                  <a:lnTo>
                    <a:pt x="14191" y="16912"/>
                  </a:lnTo>
                  <a:lnTo>
                    <a:pt x="14191" y="0"/>
                  </a:lnTo>
                  <a:lnTo>
                    <a:pt x="20572" y="0"/>
                  </a:lnTo>
                  <a:lnTo>
                    <a:pt x="20572" y="16912"/>
                  </a:lnTo>
                  <a:lnTo>
                    <a:pt x="47703" y="16912"/>
                  </a:lnTo>
                  <a:cubicBezTo>
                    <a:pt x="51779" y="16912"/>
                    <a:pt x="54397" y="16362"/>
                    <a:pt x="55557" y="15261"/>
                  </a:cubicBezTo>
                  <a:cubicBezTo>
                    <a:pt x="56717" y="14131"/>
                    <a:pt x="57297" y="11855"/>
                    <a:pt x="57297" y="8434"/>
                  </a:cubicBezTo>
                  <a:lnTo>
                    <a:pt x="57297" y="0"/>
                  </a:lnTo>
                  <a:lnTo>
                    <a:pt x="64169" y="0"/>
                  </a:lnTo>
                  <a:lnTo>
                    <a:pt x="64169" y="8434"/>
                  </a:lnTo>
                  <a:cubicBezTo>
                    <a:pt x="64169" y="14771"/>
                    <a:pt x="62994" y="19144"/>
                    <a:pt x="60644" y="21553"/>
                  </a:cubicBezTo>
                  <a:cubicBezTo>
                    <a:pt x="58264" y="23963"/>
                    <a:pt x="53951" y="25168"/>
                    <a:pt x="47703" y="25168"/>
                  </a:cubicBezTo>
                  <a:lnTo>
                    <a:pt x="20572" y="25168"/>
                  </a:lnTo>
                  <a:lnTo>
                    <a:pt x="20572" y="31192"/>
                  </a:lnTo>
                  <a:lnTo>
                    <a:pt x="14191" y="31192"/>
                  </a:lnTo>
                  <a:lnTo>
                    <a:pt x="14191" y="25168"/>
                  </a:lnTo>
                  <a:lnTo>
                    <a:pt x="0" y="25168"/>
                  </a:lnTo>
                  <a:lnTo>
                    <a:pt x="0" y="16912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92" name="Freeform 91">
            <a:extLst>
              <a:ext uri="{FF2B5EF4-FFF2-40B4-BE49-F238E27FC236}">
                <a16:creationId xmlns:a16="http://schemas.microsoft.com/office/drawing/2014/main" id="{1665D75F-9CE0-87BC-D709-92D7BBC47993}"/>
              </a:ext>
            </a:extLst>
          </p:cNvPr>
          <p:cNvSpPr/>
          <p:nvPr/>
        </p:nvSpPr>
        <p:spPr>
          <a:xfrm>
            <a:off x="4508756" y="3483697"/>
            <a:ext cx="1633937" cy="1205240"/>
          </a:xfrm>
          <a:custGeom>
            <a:avLst/>
            <a:gdLst>
              <a:gd name="connsiteX0" fmla="*/ 0 w 1633937"/>
              <a:gd name="connsiteY0" fmla="*/ 1205240 h 1205240"/>
              <a:gd name="connsiteX1" fmla="*/ 5464 w 1633937"/>
              <a:gd name="connsiteY1" fmla="*/ 1204845 h 1205240"/>
              <a:gd name="connsiteX2" fmla="*/ 10929 w 1633937"/>
              <a:gd name="connsiteY2" fmla="*/ 1204440 h 1205240"/>
              <a:gd name="connsiteX3" fmla="*/ 16394 w 1633937"/>
              <a:gd name="connsiteY3" fmla="*/ 1204026 h 1205240"/>
              <a:gd name="connsiteX4" fmla="*/ 21858 w 1633937"/>
              <a:gd name="connsiteY4" fmla="*/ 1203592 h 1205240"/>
              <a:gd name="connsiteX5" fmla="*/ 27323 w 1633937"/>
              <a:gd name="connsiteY5" fmla="*/ 1203158 h 1205240"/>
              <a:gd name="connsiteX6" fmla="*/ 32787 w 1633937"/>
              <a:gd name="connsiteY6" fmla="*/ 1202705 h 1205240"/>
              <a:gd name="connsiteX7" fmla="*/ 38253 w 1633937"/>
              <a:gd name="connsiteY7" fmla="*/ 1202243 h 1205240"/>
              <a:gd name="connsiteX8" fmla="*/ 43717 w 1633937"/>
              <a:gd name="connsiteY8" fmla="*/ 1201770 h 1205240"/>
              <a:gd name="connsiteX9" fmla="*/ 49182 w 1633937"/>
              <a:gd name="connsiteY9" fmla="*/ 1201288 h 1205240"/>
              <a:gd name="connsiteX10" fmla="*/ 54646 w 1633937"/>
              <a:gd name="connsiteY10" fmla="*/ 1200797 h 1205240"/>
              <a:gd name="connsiteX11" fmla="*/ 60111 w 1633937"/>
              <a:gd name="connsiteY11" fmla="*/ 1200286 h 1205240"/>
              <a:gd name="connsiteX12" fmla="*/ 65576 w 1633937"/>
              <a:gd name="connsiteY12" fmla="*/ 1199766 h 1205240"/>
              <a:gd name="connsiteX13" fmla="*/ 71040 w 1633937"/>
              <a:gd name="connsiteY13" fmla="*/ 1199235 h 1205240"/>
              <a:gd name="connsiteX14" fmla="*/ 76505 w 1633937"/>
              <a:gd name="connsiteY14" fmla="*/ 1198695 h 1205240"/>
              <a:gd name="connsiteX15" fmla="*/ 81970 w 1633937"/>
              <a:gd name="connsiteY15" fmla="*/ 1198136 h 1205240"/>
              <a:gd name="connsiteX16" fmla="*/ 87435 w 1633937"/>
              <a:gd name="connsiteY16" fmla="*/ 1197568 h 1205240"/>
              <a:gd name="connsiteX17" fmla="*/ 92899 w 1633937"/>
              <a:gd name="connsiteY17" fmla="*/ 1196990 h 1205240"/>
              <a:gd name="connsiteX18" fmla="*/ 98363 w 1633937"/>
              <a:gd name="connsiteY18" fmla="*/ 1196392 h 1205240"/>
              <a:gd name="connsiteX19" fmla="*/ 103829 w 1633937"/>
              <a:gd name="connsiteY19" fmla="*/ 1195785 h 1205240"/>
              <a:gd name="connsiteX20" fmla="*/ 109293 w 1633937"/>
              <a:gd name="connsiteY20" fmla="*/ 1195168 h 1205240"/>
              <a:gd name="connsiteX21" fmla="*/ 114758 w 1633937"/>
              <a:gd name="connsiteY21" fmla="*/ 1194532 h 1205240"/>
              <a:gd name="connsiteX22" fmla="*/ 120222 w 1633937"/>
              <a:gd name="connsiteY22" fmla="*/ 1193886 h 1205240"/>
              <a:gd name="connsiteX23" fmla="*/ 125688 w 1633937"/>
              <a:gd name="connsiteY23" fmla="*/ 1193221 h 1205240"/>
              <a:gd name="connsiteX24" fmla="*/ 131152 w 1633937"/>
              <a:gd name="connsiteY24" fmla="*/ 1192546 h 1205240"/>
              <a:gd name="connsiteX25" fmla="*/ 136617 w 1633937"/>
              <a:gd name="connsiteY25" fmla="*/ 1191862 h 1205240"/>
              <a:gd name="connsiteX26" fmla="*/ 142081 w 1633937"/>
              <a:gd name="connsiteY26" fmla="*/ 1191158 h 1205240"/>
              <a:gd name="connsiteX27" fmla="*/ 147546 w 1633937"/>
              <a:gd name="connsiteY27" fmla="*/ 1190445 h 1205240"/>
              <a:gd name="connsiteX28" fmla="*/ 153011 w 1633937"/>
              <a:gd name="connsiteY28" fmla="*/ 1189712 h 1205240"/>
              <a:gd name="connsiteX29" fmla="*/ 158475 w 1633937"/>
              <a:gd name="connsiteY29" fmla="*/ 1188970 h 1205240"/>
              <a:gd name="connsiteX30" fmla="*/ 163940 w 1633937"/>
              <a:gd name="connsiteY30" fmla="*/ 1188208 h 1205240"/>
              <a:gd name="connsiteX31" fmla="*/ 169405 w 1633937"/>
              <a:gd name="connsiteY31" fmla="*/ 1187437 h 1205240"/>
              <a:gd name="connsiteX32" fmla="*/ 174870 w 1633937"/>
              <a:gd name="connsiteY32" fmla="*/ 1186647 h 1205240"/>
              <a:gd name="connsiteX33" fmla="*/ 180334 w 1633937"/>
              <a:gd name="connsiteY33" fmla="*/ 1185847 h 1205240"/>
              <a:gd name="connsiteX34" fmla="*/ 185798 w 1633937"/>
              <a:gd name="connsiteY34" fmla="*/ 1185028 h 1205240"/>
              <a:gd name="connsiteX35" fmla="*/ 191264 w 1633937"/>
              <a:gd name="connsiteY35" fmla="*/ 1184199 h 1205240"/>
              <a:gd name="connsiteX36" fmla="*/ 196728 w 1633937"/>
              <a:gd name="connsiteY36" fmla="*/ 1183351 h 1205240"/>
              <a:gd name="connsiteX37" fmla="*/ 202193 w 1633937"/>
              <a:gd name="connsiteY37" fmla="*/ 1182483 h 1205240"/>
              <a:gd name="connsiteX38" fmla="*/ 207657 w 1633937"/>
              <a:gd name="connsiteY38" fmla="*/ 1181606 h 1205240"/>
              <a:gd name="connsiteX39" fmla="*/ 213123 w 1633937"/>
              <a:gd name="connsiteY39" fmla="*/ 1180709 h 1205240"/>
              <a:gd name="connsiteX40" fmla="*/ 218587 w 1633937"/>
              <a:gd name="connsiteY40" fmla="*/ 1179794 h 1205240"/>
              <a:gd name="connsiteX41" fmla="*/ 224051 w 1633937"/>
              <a:gd name="connsiteY41" fmla="*/ 1178868 h 1205240"/>
              <a:gd name="connsiteX42" fmla="*/ 229516 w 1633937"/>
              <a:gd name="connsiteY42" fmla="*/ 1177924 h 1205240"/>
              <a:gd name="connsiteX43" fmla="*/ 234981 w 1633937"/>
              <a:gd name="connsiteY43" fmla="*/ 1176970 h 1205240"/>
              <a:gd name="connsiteX44" fmla="*/ 240446 w 1633937"/>
              <a:gd name="connsiteY44" fmla="*/ 1175986 h 1205240"/>
              <a:gd name="connsiteX45" fmla="*/ 245910 w 1633937"/>
              <a:gd name="connsiteY45" fmla="*/ 1174994 h 1205240"/>
              <a:gd name="connsiteX46" fmla="*/ 251375 w 1633937"/>
              <a:gd name="connsiteY46" fmla="*/ 1173991 h 1205240"/>
              <a:gd name="connsiteX47" fmla="*/ 256840 w 1633937"/>
              <a:gd name="connsiteY47" fmla="*/ 1172960 h 1205240"/>
              <a:gd name="connsiteX48" fmla="*/ 262304 w 1633937"/>
              <a:gd name="connsiteY48" fmla="*/ 1171919 h 1205240"/>
              <a:gd name="connsiteX49" fmla="*/ 267769 w 1633937"/>
              <a:gd name="connsiteY49" fmla="*/ 1170859 h 1205240"/>
              <a:gd name="connsiteX50" fmla="*/ 273233 w 1633937"/>
              <a:gd name="connsiteY50" fmla="*/ 1169779 h 1205240"/>
              <a:gd name="connsiteX51" fmla="*/ 278699 w 1633937"/>
              <a:gd name="connsiteY51" fmla="*/ 1168690 h 1205240"/>
              <a:gd name="connsiteX52" fmla="*/ 284163 w 1633937"/>
              <a:gd name="connsiteY52" fmla="*/ 1167572 h 1205240"/>
              <a:gd name="connsiteX53" fmla="*/ 289628 w 1633937"/>
              <a:gd name="connsiteY53" fmla="*/ 1166444 h 1205240"/>
              <a:gd name="connsiteX54" fmla="*/ 295092 w 1633937"/>
              <a:gd name="connsiteY54" fmla="*/ 1165297 h 1205240"/>
              <a:gd name="connsiteX55" fmla="*/ 300557 w 1633937"/>
              <a:gd name="connsiteY55" fmla="*/ 1164131 h 1205240"/>
              <a:gd name="connsiteX56" fmla="*/ 306022 w 1633937"/>
              <a:gd name="connsiteY56" fmla="*/ 1162945 h 1205240"/>
              <a:gd name="connsiteX57" fmla="*/ 311486 w 1633937"/>
              <a:gd name="connsiteY57" fmla="*/ 1161740 h 1205240"/>
              <a:gd name="connsiteX58" fmla="*/ 316951 w 1633937"/>
              <a:gd name="connsiteY58" fmla="*/ 1160516 h 1205240"/>
              <a:gd name="connsiteX59" fmla="*/ 322416 w 1633937"/>
              <a:gd name="connsiteY59" fmla="*/ 1159282 h 1205240"/>
              <a:gd name="connsiteX60" fmla="*/ 327881 w 1633937"/>
              <a:gd name="connsiteY60" fmla="*/ 1158020 h 1205240"/>
              <a:gd name="connsiteX61" fmla="*/ 333345 w 1633937"/>
              <a:gd name="connsiteY61" fmla="*/ 1156747 h 1205240"/>
              <a:gd name="connsiteX62" fmla="*/ 338810 w 1633937"/>
              <a:gd name="connsiteY62" fmla="*/ 1155446 h 1205240"/>
              <a:gd name="connsiteX63" fmla="*/ 344274 w 1633937"/>
              <a:gd name="connsiteY63" fmla="*/ 1154135 h 1205240"/>
              <a:gd name="connsiteX64" fmla="*/ 349739 w 1633937"/>
              <a:gd name="connsiteY64" fmla="*/ 1152795 h 1205240"/>
              <a:gd name="connsiteX65" fmla="*/ 355204 w 1633937"/>
              <a:gd name="connsiteY65" fmla="*/ 1151446 h 1205240"/>
              <a:gd name="connsiteX66" fmla="*/ 360668 w 1633937"/>
              <a:gd name="connsiteY66" fmla="*/ 1150068 h 1205240"/>
              <a:gd name="connsiteX67" fmla="*/ 366133 w 1633937"/>
              <a:gd name="connsiteY67" fmla="*/ 1148680 h 1205240"/>
              <a:gd name="connsiteX68" fmla="*/ 371598 w 1633937"/>
              <a:gd name="connsiteY68" fmla="*/ 1147263 h 1205240"/>
              <a:gd name="connsiteX69" fmla="*/ 377063 w 1633937"/>
              <a:gd name="connsiteY69" fmla="*/ 1145836 h 1205240"/>
              <a:gd name="connsiteX70" fmla="*/ 382526 w 1633937"/>
              <a:gd name="connsiteY70" fmla="*/ 1144381 h 1205240"/>
              <a:gd name="connsiteX71" fmla="*/ 387992 w 1633937"/>
              <a:gd name="connsiteY71" fmla="*/ 1142906 h 1205240"/>
              <a:gd name="connsiteX72" fmla="*/ 393457 w 1633937"/>
              <a:gd name="connsiteY72" fmla="*/ 1141412 h 1205240"/>
              <a:gd name="connsiteX73" fmla="*/ 398922 w 1633937"/>
              <a:gd name="connsiteY73" fmla="*/ 1139899 h 1205240"/>
              <a:gd name="connsiteX74" fmla="*/ 404387 w 1633937"/>
              <a:gd name="connsiteY74" fmla="*/ 1138366 h 1205240"/>
              <a:gd name="connsiteX75" fmla="*/ 409852 w 1633937"/>
              <a:gd name="connsiteY75" fmla="*/ 1136814 h 1205240"/>
              <a:gd name="connsiteX76" fmla="*/ 415318 w 1633937"/>
              <a:gd name="connsiteY76" fmla="*/ 1135233 h 1205240"/>
              <a:gd name="connsiteX77" fmla="*/ 420783 w 1633937"/>
              <a:gd name="connsiteY77" fmla="*/ 1133643 h 1205240"/>
              <a:gd name="connsiteX78" fmla="*/ 426248 w 1633937"/>
              <a:gd name="connsiteY78" fmla="*/ 1132024 h 1205240"/>
              <a:gd name="connsiteX79" fmla="*/ 431713 w 1633937"/>
              <a:gd name="connsiteY79" fmla="*/ 1130385 h 1205240"/>
              <a:gd name="connsiteX80" fmla="*/ 437179 w 1633937"/>
              <a:gd name="connsiteY80" fmla="*/ 1128718 h 1205240"/>
              <a:gd name="connsiteX81" fmla="*/ 442634 w 1633937"/>
              <a:gd name="connsiteY81" fmla="*/ 1127040 h 1205240"/>
              <a:gd name="connsiteX82" fmla="*/ 448099 w 1633937"/>
              <a:gd name="connsiteY82" fmla="*/ 1125334 h 1205240"/>
              <a:gd name="connsiteX83" fmla="*/ 453565 w 1633937"/>
              <a:gd name="connsiteY83" fmla="*/ 1123609 h 1205240"/>
              <a:gd name="connsiteX84" fmla="*/ 459030 w 1633937"/>
              <a:gd name="connsiteY84" fmla="*/ 1121855 h 1205240"/>
              <a:gd name="connsiteX85" fmla="*/ 464495 w 1633937"/>
              <a:gd name="connsiteY85" fmla="*/ 1120091 h 1205240"/>
              <a:gd name="connsiteX86" fmla="*/ 469960 w 1633937"/>
              <a:gd name="connsiteY86" fmla="*/ 1118298 h 1205240"/>
              <a:gd name="connsiteX87" fmla="*/ 475425 w 1633937"/>
              <a:gd name="connsiteY87" fmla="*/ 1116476 h 1205240"/>
              <a:gd name="connsiteX88" fmla="*/ 480891 w 1633937"/>
              <a:gd name="connsiteY88" fmla="*/ 1114645 h 1205240"/>
              <a:gd name="connsiteX89" fmla="*/ 486356 w 1633937"/>
              <a:gd name="connsiteY89" fmla="*/ 1112784 h 1205240"/>
              <a:gd name="connsiteX90" fmla="*/ 491821 w 1633937"/>
              <a:gd name="connsiteY90" fmla="*/ 1110895 h 1205240"/>
              <a:gd name="connsiteX91" fmla="*/ 497286 w 1633937"/>
              <a:gd name="connsiteY91" fmla="*/ 1108987 h 1205240"/>
              <a:gd name="connsiteX92" fmla="*/ 502752 w 1633937"/>
              <a:gd name="connsiteY92" fmla="*/ 1107059 h 1205240"/>
              <a:gd name="connsiteX93" fmla="*/ 508217 w 1633937"/>
              <a:gd name="connsiteY93" fmla="*/ 1105112 h 1205240"/>
              <a:gd name="connsiteX94" fmla="*/ 513682 w 1633937"/>
              <a:gd name="connsiteY94" fmla="*/ 1103136 h 1205240"/>
              <a:gd name="connsiteX95" fmla="*/ 519147 w 1633937"/>
              <a:gd name="connsiteY95" fmla="*/ 1101131 h 1205240"/>
              <a:gd name="connsiteX96" fmla="*/ 524613 w 1633937"/>
              <a:gd name="connsiteY96" fmla="*/ 1099107 h 1205240"/>
              <a:gd name="connsiteX97" fmla="*/ 530078 w 1633937"/>
              <a:gd name="connsiteY97" fmla="*/ 1097064 h 1205240"/>
              <a:gd name="connsiteX98" fmla="*/ 535543 w 1633937"/>
              <a:gd name="connsiteY98" fmla="*/ 1094991 h 1205240"/>
              <a:gd name="connsiteX99" fmla="*/ 540999 w 1633937"/>
              <a:gd name="connsiteY99" fmla="*/ 1092890 h 1205240"/>
              <a:gd name="connsiteX100" fmla="*/ 546464 w 1633937"/>
              <a:gd name="connsiteY100" fmla="*/ 1090779 h 1205240"/>
              <a:gd name="connsiteX101" fmla="*/ 551929 w 1633937"/>
              <a:gd name="connsiteY101" fmla="*/ 1088630 h 1205240"/>
              <a:gd name="connsiteX102" fmla="*/ 557394 w 1633937"/>
              <a:gd name="connsiteY102" fmla="*/ 1086461 h 1205240"/>
              <a:gd name="connsiteX103" fmla="*/ 562859 w 1633937"/>
              <a:gd name="connsiteY103" fmla="*/ 1084273 h 1205240"/>
              <a:gd name="connsiteX104" fmla="*/ 568325 w 1633937"/>
              <a:gd name="connsiteY104" fmla="*/ 1082046 h 1205240"/>
              <a:gd name="connsiteX105" fmla="*/ 573790 w 1633937"/>
              <a:gd name="connsiteY105" fmla="*/ 1079810 h 1205240"/>
              <a:gd name="connsiteX106" fmla="*/ 579255 w 1633937"/>
              <a:gd name="connsiteY106" fmla="*/ 1077535 h 1205240"/>
              <a:gd name="connsiteX107" fmla="*/ 584720 w 1633937"/>
              <a:gd name="connsiteY107" fmla="*/ 1075241 h 1205240"/>
              <a:gd name="connsiteX108" fmla="*/ 590186 w 1633937"/>
              <a:gd name="connsiteY108" fmla="*/ 1072928 h 1205240"/>
              <a:gd name="connsiteX109" fmla="*/ 595651 w 1633937"/>
              <a:gd name="connsiteY109" fmla="*/ 1070586 h 1205240"/>
              <a:gd name="connsiteX110" fmla="*/ 601116 w 1633937"/>
              <a:gd name="connsiteY110" fmla="*/ 1068214 h 1205240"/>
              <a:gd name="connsiteX111" fmla="*/ 606581 w 1633937"/>
              <a:gd name="connsiteY111" fmla="*/ 1065814 h 1205240"/>
              <a:gd name="connsiteX112" fmla="*/ 612046 w 1633937"/>
              <a:gd name="connsiteY112" fmla="*/ 1063395 h 1205240"/>
              <a:gd name="connsiteX113" fmla="*/ 617512 w 1633937"/>
              <a:gd name="connsiteY113" fmla="*/ 1060947 h 1205240"/>
              <a:gd name="connsiteX114" fmla="*/ 622977 w 1633937"/>
              <a:gd name="connsiteY114" fmla="*/ 1058470 h 1205240"/>
              <a:gd name="connsiteX115" fmla="*/ 628442 w 1633937"/>
              <a:gd name="connsiteY115" fmla="*/ 1055973 h 1205240"/>
              <a:gd name="connsiteX116" fmla="*/ 633898 w 1633937"/>
              <a:gd name="connsiteY116" fmla="*/ 1053448 h 1205240"/>
              <a:gd name="connsiteX117" fmla="*/ 639363 w 1633937"/>
              <a:gd name="connsiteY117" fmla="*/ 1050893 h 1205240"/>
              <a:gd name="connsiteX118" fmla="*/ 644828 w 1633937"/>
              <a:gd name="connsiteY118" fmla="*/ 1048310 h 1205240"/>
              <a:gd name="connsiteX119" fmla="*/ 650293 w 1633937"/>
              <a:gd name="connsiteY119" fmla="*/ 1045708 h 1205240"/>
              <a:gd name="connsiteX120" fmla="*/ 655759 w 1633937"/>
              <a:gd name="connsiteY120" fmla="*/ 1043067 h 1205240"/>
              <a:gd name="connsiteX121" fmla="*/ 661224 w 1633937"/>
              <a:gd name="connsiteY121" fmla="*/ 1040406 h 1205240"/>
              <a:gd name="connsiteX122" fmla="*/ 666689 w 1633937"/>
              <a:gd name="connsiteY122" fmla="*/ 1037717 h 1205240"/>
              <a:gd name="connsiteX123" fmla="*/ 672154 w 1633937"/>
              <a:gd name="connsiteY123" fmla="*/ 1034999 h 1205240"/>
              <a:gd name="connsiteX124" fmla="*/ 677620 w 1633937"/>
              <a:gd name="connsiteY124" fmla="*/ 1032262 h 1205240"/>
              <a:gd name="connsiteX125" fmla="*/ 683085 w 1633937"/>
              <a:gd name="connsiteY125" fmla="*/ 1029486 h 1205240"/>
              <a:gd name="connsiteX126" fmla="*/ 688550 w 1633937"/>
              <a:gd name="connsiteY126" fmla="*/ 1026690 h 1205240"/>
              <a:gd name="connsiteX127" fmla="*/ 694015 w 1633937"/>
              <a:gd name="connsiteY127" fmla="*/ 1023857 h 1205240"/>
              <a:gd name="connsiteX128" fmla="*/ 699480 w 1633937"/>
              <a:gd name="connsiteY128" fmla="*/ 1021003 h 1205240"/>
              <a:gd name="connsiteX129" fmla="*/ 704946 w 1633937"/>
              <a:gd name="connsiteY129" fmla="*/ 1018121 h 1205240"/>
              <a:gd name="connsiteX130" fmla="*/ 710411 w 1633937"/>
              <a:gd name="connsiteY130" fmla="*/ 1015210 h 1205240"/>
              <a:gd name="connsiteX131" fmla="*/ 715876 w 1633937"/>
              <a:gd name="connsiteY131" fmla="*/ 1012271 h 1205240"/>
              <a:gd name="connsiteX132" fmla="*/ 721341 w 1633937"/>
              <a:gd name="connsiteY132" fmla="*/ 1009302 h 1205240"/>
              <a:gd name="connsiteX133" fmla="*/ 726807 w 1633937"/>
              <a:gd name="connsiteY133" fmla="*/ 1006295 h 1205240"/>
              <a:gd name="connsiteX134" fmla="*/ 732262 w 1633937"/>
              <a:gd name="connsiteY134" fmla="*/ 1003268 h 1205240"/>
              <a:gd name="connsiteX135" fmla="*/ 737727 w 1633937"/>
              <a:gd name="connsiteY135" fmla="*/ 1000212 h 1205240"/>
              <a:gd name="connsiteX136" fmla="*/ 743193 w 1633937"/>
              <a:gd name="connsiteY136" fmla="*/ 997128 h 1205240"/>
              <a:gd name="connsiteX137" fmla="*/ 748658 w 1633937"/>
              <a:gd name="connsiteY137" fmla="*/ 994015 h 1205240"/>
              <a:gd name="connsiteX138" fmla="*/ 754123 w 1633937"/>
              <a:gd name="connsiteY138" fmla="*/ 990863 h 1205240"/>
              <a:gd name="connsiteX139" fmla="*/ 759588 w 1633937"/>
              <a:gd name="connsiteY139" fmla="*/ 987692 h 1205240"/>
              <a:gd name="connsiteX140" fmla="*/ 765053 w 1633937"/>
              <a:gd name="connsiteY140" fmla="*/ 984491 h 1205240"/>
              <a:gd name="connsiteX141" fmla="*/ 770519 w 1633937"/>
              <a:gd name="connsiteY141" fmla="*/ 981253 h 1205240"/>
              <a:gd name="connsiteX142" fmla="*/ 775984 w 1633937"/>
              <a:gd name="connsiteY142" fmla="*/ 977985 h 1205240"/>
              <a:gd name="connsiteX143" fmla="*/ 781449 w 1633937"/>
              <a:gd name="connsiteY143" fmla="*/ 974689 h 1205240"/>
              <a:gd name="connsiteX144" fmla="*/ 786914 w 1633937"/>
              <a:gd name="connsiteY144" fmla="*/ 971363 h 1205240"/>
              <a:gd name="connsiteX145" fmla="*/ 792380 w 1633937"/>
              <a:gd name="connsiteY145" fmla="*/ 968009 h 1205240"/>
              <a:gd name="connsiteX146" fmla="*/ 797845 w 1633937"/>
              <a:gd name="connsiteY146" fmla="*/ 964626 h 1205240"/>
              <a:gd name="connsiteX147" fmla="*/ 803310 w 1633937"/>
              <a:gd name="connsiteY147" fmla="*/ 961204 h 1205240"/>
              <a:gd name="connsiteX148" fmla="*/ 808775 w 1633937"/>
              <a:gd name="connsiteY148" fmla="*/ 957763 h 1205240"/>
              <a:gd name="connsiteX149" fmla="*/ 814241 w 1633937"/>
              <a:gd name="connsiteY149" fmla="*/ 954283 h 1205240"/>
              <a:gd name="connsiteX150" fmla="*/ 819706 w 1633937"/>
              <a:gd name="connsiteY150" fmla="*/ 950765 h 1205240"/>
              <a:gd name="connsiteX151" fmla="*/ 825171 w 1633937"/>
              <a:gd name="connsiteY151" fmla="*/ 947228 h 1205240"/>
              <a:gd name="connsiteX152" fmla="*/ 830627 w 1633937"/>
              <a:gd name="connsiteY152" fmla="*/ 943652 h 1205240"/>
              <a:gd name="connsiteX153" fmla="*/ 836092 w 1633937"/>
              <a:gd name="connsiteY153" fmla="*/ 940047 h 1205240"/>
              <a:gd name="connsiteX154" fmla="*/ 841557 w 1633937"/>
              <a:gd name="connsiteY154" fmla="*/ 936413 h 1205240"/>
              <a:gd name="connsiteX155" fmla="*/ 847022 w 1633937"/>
              <a:gd name="connsiteY155" fmla="*/ 932741 h 1205240"/>
              <a:gd name="connsiteX156" fmla="*/ 852488 w 1633937"/>
              <a:gd name="connsiteY156" fmla="*/ 929039 h 1205240"/>
              <a:gd name="connsiteX157" fmla="*/ 857953 w 1633937"/>
              <a:gd name="connsiteY157" fmla="*/ 925309 h 1205240"/>
              <a:gd name="connsiteX158" fmla="*/ 863418 w 1633937"/>
              <a:gd name="connsiteY158" fmla="*/ 921540 h 1205240"/>
              <a:gd name="connsiteX159" fmla="*/ 868883 w 1633937"/>
              <a:gd name="connsiteY159" fmla="*/ 917742 h 1205240"/>
              <a:gd name="connsiteX160" fmla="*/ 874348 w 1633937"/>
              <a:gd name="connsiteY160" fmla="*/ 913916 h 1205240"/>
              <a:gd name="connsiteX161" fmla="*/ 879814 w 1633937"/>
              <a:gd name="connsiteY161" fmla="*/ 910051 h 1205240"/>
              <a:gd name="connsiteX162" fmla="*/ 885279 w 1633937"/>
              <a:gd name="connsiteY162" fmla="*/ 906157 h 1205240"/>
              <a:gd name="connsiteX163" fmla="*/ 890744 w 1633937"/>
              <a:gd name="connsiteY163" fmla="*/ 902224 h 1205240"/>
              <a:gd name="connsiteX164" fmla="*/ 896209 w 1633937"/>
              <a:gd name="connsiteY164" fmla="*/ 898262 h 1205240"/>
              <a:gd name="connsiteX165" fmla="*/ 901674 w 1633937"/>
              <a:gd name="connsiteY165" fmla="*/ 894262 h 1205240"/>
              <a:gd name="connsiteX166" fmla="*/ 907140 w 1633937"/>
              <a:gd name="connsiteY166" fmla="*/ 890233 h 1205240"/>
              <a:gd name="connsiteX167" fmla="*/ 912605 w 1633937"/>
              <a:gd name="connsiteY167" fmla="*/ 886166 h 1205240"/>
              <a:gd name="connsiteX168" fmla="*/ 918070 w 1633937"/>
              <a:gd name="connsiteY168" fmla="*/ 882073 h 1205240"/>
              <a:gd name="connsiteX169" fmla="*/ 923526 w 1633937"/>
              <a:gd name="connsiteY169" fmla="*/ 877943 h 1205240"/>
              <a:gd name="connsiteX170" fmla="*/ 928991 w 1633937"/>
              <a:gd name="connsiteY170" fmla="*/ 873778 h 1205240"/>
              <a:gd name="connsiteX171" fmla="*/ 934456 w 1633937"/>
              <a:gd name="connsiteY171" fmla="*/ 869578 h 1205240"/>
              <a:gd name="connsiteX172" fmla="*/ 939921 w 1633937"/>
              <a:gd name="connsiteY172" fmla="*/ 865345 h 1205240"/>
              <a:gd name="connsiteX173" fmla="*/ 945387 w 1633937"/>
              <a:gd name="connsiteY173" fmla="*/ 861077 h 1205240"/>
              <a:gd name="connsiteX174" fmla="*/ 950852 w 1633937"/>
              <a:gd name="connsiteY174" fmla="*/ 856775 h 1205240"/>
              <a:gd name="connsiteX175" fmla="*/ 956317 w 1633937"/>
              <a:gd name="connsiteY175" fmla="*/ 852437 h 1205240"/>
              <a:gd name="connsiteX176" fmla="*/ 961782 w 1633937"/>
              <a:gd name="connsiteY176" fmla="*/ 848065 h 1205240"/>
              <a:gd name="connsiteX177" fmla="*/ 967248 w 1633937"/>
              <a:gd name="connsiteY177" fmla="*/ 843658 h 1205240"/>
              <a:gd name="connsiteX178" fmla="*/ 972713 w 1633937"/>
              <a:gd name="connsiteY178" fmla="*/ 839216 h 1205240"/>
              <a:gd name="connsiteX179" fmla="*/ 978178 w 1633937"/>
              <a:gd name="connsiteY179" fmla="*/ 834739 h 1205240"/>
              <a:gd name="connsiteX180" fmla="*/ 983643 w 1633937"/>
              <a:gd name="connsiteY180" fmla="*/ 830226 h 1205240"/>
              <a:gd name="connsiteX181" fmla="*/ 989109 w 1633937"/>
              <a:gd name="connsiteY181" fmla="*/ 825677 h 1205240"/>
              <a:gd name="connsiteX182" fmla="*/ 994574 w 1633937"/>
              <a:gd name="connsiteY182" fmla="*/ 821093 h 1205240"/>
              <a:gd name="connsiteX183" fmla="*/ 1000039 w 1633937"/>
              <a:gd name="connsiteY183" fmla="*/ 816473 h 1205240"/>
              <a:gd name="connsiteX184" fmla="*/ 1005504 w 1633937"/>
              <a:gd name="connsiteY184" fmla="*/ 811816 h 1205240"/>
              <a:gd name="connsiteX185" fmla="*/ 1010969 w 1633937"/>
              <a:gd name="connsiteY185" fmla="*/ 807124 h 1205240"/>
              <a:gd name="connsiteX186" fmla="*/ 1016435 w 1633937"/>
              <a:gd name="connsiteY186" fmla="*/ 802395 h 1205240"/>
              <a:gd name="connsiteX187" fmla="*/ 1021890 w 1633937"/>
              <a:gd name="connsiteY187" fmla="*/ 797631 h 1205240"/>
              <a:gd name="connsiteX188" fmla="*/ 1027355 w 1633937"/>
              <a:gd name="connsiteY188" fmla="*/ 792830 h 1205240"/>
              <a:gd name="connsiteX189" fmla="*/ 1032821 w 1633937"/>
              <a:gd name="connsiteY189" fmla="*/ 787991 h 1205240"/>
              <a:gd name="connsiteX190" fmla="*/ 1038286 w 1633937"/>
              <a:gd name="connsiteY190" fmla="*/ 783117 h 1205240"/>
              <a:gd name="connsiteX191" fmla="*/ 1043751 w 1633937"/>
              <a:gd name="connsiteY191" fmla="*/ 778205 h 1205240"/>
              <a:gd name="connsiteX192" fmla="*/ 1049216 w 1633937"/>
              <a:gd name="connsiteY192" fmla="*/ 773255 h 1205240"/>
              <a:gd name="connsiteX193" fmla="*/ 1054682 w 1633937"/>
              <a:gd name="connsiteY193" fmla="*/ 768269 h 1205240"/>
              <a:gd name="connsiteX194" fmla="*/ 1060147 w 1633937"/>
              <a:gd name="connsiteY194" fmla="*/ 763245 h 1205240"/>
              <a:gd name="connsiteX195" fmla="*/ 1065612 w 1633937"/>
              <a:gd name="connsiteY195" fmla="*/ 758184 h 1205240"/>
              <a:gd name="connsiteX196" fmla="*/ 1071077 w 1633937"/>
              <a:gd name="connsiteY196" fmla="*/ 753086 h 1205240"/>
              <a:gd name="connsiteX197" fmla="*/ 1076542 w 1633937"/>
              <a:gd name="connsiteY197" fmla="*/ 747949 h 1205240"/>
              <a:gd name="connsiteX198" fmla="*/ 1082008 w 1633937"/>
              <a:gd name="connsiteY198" fmla="*/ 742774 h 1205240"/>
              <a:gd name="connsiteX199" fmla="*/ 1087473 w 1633937"/>
              <a:gd name="connsiteY199" fmla="*/ 737562 h 1205240"/>
              <a:gd name="connsiteX200" fmla="*/ 1092938 w 1633937"/>
              <a:gd name="connsiteY200" fmla="*/ 732310 h 1205240"/>
              <a:gd name="connsiteX201" fmla="*/ 1098403 w 1633937"/>
              <a:gd name="connsiteY201" fmla="*/ 727022 h 1205240"/>
              <a:gd name="connsiteX202" fmla="*/ 1103869 w 1633937"/>
              <a:gd name="connsiteY202" fmla="*/ 721693 h 1205240"/>
              <a:gd name="connsiteX203" fmla="*/ 1109334 w 1633937"/>
              <a:gd name="connsiteY203" fmla="*/ 716327 h 1205240"/>
              <a:gd name="connsiteX204" fmla="*/ 1114789 w 1633937"/>
              <a:gd name="connsiteY204" fmla="*/ 710922 h 1205240"/>
              <a:gd name="connsiteX205" fmla="*/ 1120255 w 1633937"/>
              <a:gd name="connsiteY205" fmla="*/ 705478 h 1205240"/>
              <a:gd name="connsiteX206" fmla="*/ 1125720 w 1633937"/>
              <a:gd name="connsiteY206" fmla="*/ 699995 h 1205240"/>
              <a:gd name="connsiteX207" fmla="*/ 1131185 w 1633937"/>
              <a:gd name="connsiteY207" fmla="*/ 694472 h 1205240"/>
              <a:gd name="connsiteX208" fmla="*/ 1136650 w 1633937"/>
              <a:gd name="connsiteY208" fmla="*/ 688911 h 1205240"/>
              <a:gd name="connsiteX209" fmla="*/ 1142116 w 1633937"/>
              <a:gd name="connsiteY209" fmla="*/ 683309 h 1205240"/>
              <a:gd name="connsiteX210" fmla="*/ 1147581 w 1633937"/>
              <a:gd name="connsiteY210" fmla="*/ 677669 h 1205240"/>
              <a:gd name="connsiteX211" fmla="*/ 1153046 w 1633937"/>
              <a:gd name="connsiteY211" fmla="*/ 671989 h 1205240"/>
              <a:gd name="connsiteX212" fmla="*/ 1158511 w 1633937"/>
              <a:gd name="connsiteY212" fmla="*/ 666268 h 1205240"/>
              <a:gd name="connsiteX213" fmla="*/ 1163976 w 1633937"/>
              <a:gd name="connsiteY213" fmla="*/ 660507 h 1205240"/>
              <a:gd name="connsiteX214" fmla="*/ 1169442 w 1633937"/>
              <a:gd name="connsiteY214" fmla="*/ 654706 h 1205240"/>
              <a:gd name="connsiteX215" fmla="*/ 1174907 w 1633937"/>
              <a:gd name="connsiteY215" fmla="*/ 648866 h 1205240"/>
              <a:gd name="connsiteX216" fmla="*/ 1180372 w 1633937"/>
              <a:gd name="connsiteY216" fmla="*/ 642984 h 1205240"/>
              <a:gd name="connsiteX217" fmla="*/ 1185837 w 1633937"/>
              <a:gd name="connsiteY217" fmla="*/ 637062 h 1205240"/>
              <a:gd name="connsiteX218" fmla="*/ 1191303 w 1633937"/>
              <a:gd name="connsiteY218" fmla="*/ 631100 h 1205240"/>
              <a:gd name="connsiteX219" fmla="*/ 1196768 w 1633937"/>
              <a:gd name="connsiteY219" fmla="*/ 625096 h 1205240"/>
              <a:gd name="connsiteX220" fmla="*/ 1202233 w 1633937"/>
              <a:gd name="connsiteY220" fmla="*/ 619051 h 1205240"/>
              <a:gd name="connsiteX221" fmla="*/ 1207698 w 1633937"/>
              <a:gd name="connsiteY221" fmla="*/ 612965 h 1205240"/>
              <a:gd name="connsiteX222" fmla="*/ 1213154 w 1633937"/>
              <a:gd name="connsiteY222" fmla="*/ 606838 h 1205240"/>
              <a:gd name="connsiteX223" fmla="*/ 1218619 w 1633937"/>
              <a:gd name="connsiteY223" fmla="*/ 600670 h 1205240"/>
              <a:gd name="connsiteX224" fmla="*/ 1224084 w 1633937"/>
              <a:gd name="connsiteY224" fmla="*/ 594460 h 1205240"/>
              <a:gd name="connsiteX225" fmla="*/ 1229550 w 1633937"/>
              <a:gd name="connsiteY225" fmla="*/ 588208 h 1205240"/>
              <a:gd name="connsiteX226" fmla="*/ 1235015 w 1633937"/>
              <a:gd name="connsiteY226" fmla="*/ 581914 h 1205240"/>
              <a:gd name="connsiteX227" fmla="*/ 1240480 w 1633937"/>
              <a:gd name="connsiteY227" fmla="*/ 575578 h 1205240"/>
              <a:gd name="connsiteX228" fmla="*/ 1245945 w 1633937"/>
              <a:gd name="connsiteY228" fmla="*/ 569200 h 1205240"/>
              <a:gd name="connsiteX229" fmla="*/ 1251410 w 1633937"/>
              <a:gd name="connsiteY229" fmla="*/ 562781 h 1205240"/>
              <a:gd name="connsiteX230" fmla="*/ 1256876 w 1633937"/>
              <a:gd name="connsiteY230" fmla="*/ 556318 h 1205240"/>
              <a:gd name="connsiteX231" fmla="*/ 1262341 w 1633937"/>
              <a:gd name="connsiteY231" fmla="*/ 549812 h 1205240"/>
              <a:gd name="connsiteX232" fmla="*/ 1267806 w 1633937"/>
              <a:gd name="connsiteY232" fmla="*/ 543265 h 1205240"/>
              <a:gd name="connsiteX233" fmla="*/ 1273271 w 1633937"/>
              <a:gd name="connsiteY233" fmla="*/ 536675 h 1205240"/>
              <a:gd name="connsiteX234" fmla="*/ 1278737 w 1633937"/>
              <a:gd name="connsiteY234" fmla="*/ 530041 h 1205240"/>
              <a:gd name="connsiteX235" fmla="*/ 1284202 w 1633937"/>
              <a:gd name="connsiteY235" fmla="*/ 523364 h 1205240"/>
              <a:gd name="connsiteX236" fmla="*/ 1289667 w 1633937"/>
              <a:gd name="connsiteY236" fmla="*/ 516644 h 1205240"/>
              <a:gd name="connsiteX237" fmla="*/ 1295132 w 1633937"/>
              <a:gd name="connsiteY237" fmla="*/ 509881 h 1205240"/>
              <a:gd name="connsiteX238" fmla="*/ 1300597 w 1633937"/>
              <a:gd name="connsiteY238" fmla="*/ 503074 h 1205240"/>
              <a:gd name="connsiteX239" fmla="*/ 1306063 w 1633937"/>
              <a:gd name="connsiteY239" fmla="*/ 496223 h 1205240"/>
              <a:gd name="connsiteX240" fmla="*/ 1311518 w 1633937"/>
              <a:gd name="connsiteY240" fmla="*/ 489330 h 1205240"/>
              <a:gd name="connsiteX241" fmla="*/ 1316983 w 1633937"/>
              <a:gd name="connsiteY241" fmla="*/ 482391 h 1205240"/>
              <a:gd name="connsiteX242" fmla="*/ 1322449 w 1633937"/>
              <a:gd name="connsiteY242" fmla="*/ 475408 h 1205240"/>
              <a:gd name="connsiteX243" fmla="*/ 1327914 w 1633937"/>
              <a:gd name="connsiteY243" fmla="*/ 468382 h 1205240"/>
              <a:gd name="connsiteX244" fmla="*/ 1333379 w 1633937"/>
              <a:gd name="connsiteY244" fmla="*/ 461311 h 1205240"/>
              <a:gd name="connsiteX245" fmla="*/ 1338844 w 1633937"/>
              <a:gd name="connsiteY245" fmla="*/ 454196 h 1205240"/>
              <a:gd name="connsiteX246" fmla="*/ 1344310 w 1633937"/>
              <a:gd name="connsiteY246" fmla="*/ 447035 h 1205240"/>
              <a:gd name="connsiteX247" fmla="*/ 1349775 w 1633937"/>
              <a:gd name="connsiteY247" fmla="*/ 439830 h 1205240"/>
              <a:gd name="connsiteX248" fmla="*/ 1355240 w 1633937"/>
              <a:gd name="connsiteY248" fmla="*/ 432581 h 1205240"/>
              <a:gd name="connsiteX249" fmla="*/ 1360705 w 1633937"/>
              <a:gd name="connsiteY249" fmla="*/ 425286 h 1205240"/>
              <a:gd name="connsiteX250" fmla="*/ 1366171 w 1633937"/>
              <a:gd name="connsiteY250" fmla="*/ 417946 h 1205240"/>
              <a:gd name="connsiteX251" fmla="*/ 1371636 w 1633937"/>
              <a:gd name="connsiteY251" fmla="*/ 410561 h 1205240"/>
              <a:gd name="connsiteX252" fmla="*/ 1377101 w 1633937"/>
              <a:gd name="connsiteY252" fmla="*/ 403129 h 1205240"/>
              <a:gd name="connsiteX253" fmla="*/ 1382566 w 1633937"/>
              <a:gd name="connsiteY253" fmla="*/ 395654 h 1205240"/>
              <a:gd name="connsiteX254" fmla="*/ 1388031 w 1633937"/>
              <a:gd name="connsiteY254" fmla="*/ 388131 h 1205240"/>
              <a:gd name="connsiteX255" fmla="*/ 1393497 w 1633937"/>
              <a:gd name="connsiteY255" fmla="*/ 380563 h 1205240"/>
              <a:gd name="connsiteX256" fmla="*/ 1398962 w 1633937"/>
              <a:gd name="connsiteY256" fmla="*/ 372948 h 1205240"/>
              <a:gd name="connsiteX257" fmla="*/ 1404417 w 1633937"/>
              <a:gd name="connsiteY257" fmla="*/ 365288 h 1205240"/>
              <a:gd name="connsiteX258" fmla="*/ 1409883 w 1633937"/>
              <a:gd name="connsiteY258" fmla="*/ 357581 h 1205240"/>
              <a:gd name="connsiteX259" fmla="*/ 1415348 w 1633937"/>
              <a:gd name="connsiteY259" fmla="*/ 349829 h 1205240"/>
              <a:gd name="connsiteX260" fmla="*/ 1420813 w 1633937"/>
              <a:gd name="connsiteY260" fmla="*/ 342029 h 1205240"/>
              <a:gd name="connsiteX261" fmla="*/ 1426278 w 1633937"/>
              <a:gd name="connsiteY261" fmla="*/ 334182 h 1205240"/>
              <a:gd name="connsiteX262" fmla="*/ 1431743 w 1633937"/>
              <a:gd name="connsiteY262" fmla="*/ 326289 h 1205240"/>
              <a:gd name="connsiteX263" fmla="*/ 1437209 w 1633937"/>
              <a:gd name="connsiteY263" fmla="*/ 318348 h 1205240"/>
              <a:gd name="connsiteX264" fmla="*/ 1442674 w 1633937"/>
              <a:gd name="connsiteY264" fmla="*/ 310360 h 1205240"/>
              <a:gd name="connsiteX265" fmla="*/ 1448139 w 1633937"/>
              <a:gd name="connsiteY265" fmla="*/ 302325 h 1205240"/>
              <a:gd name="connsiteX266" fmla="*/ 1453605 w 1633937"/>
              <a:gd name="connsiteY266" fmla="*/ 294243 h 1205240"/>
              <a:gd name="connsiteX267" fmla="*/ 1459070 w 1633937"/>
              <a:gd name="connsiteY267" fmla="*/ 286114 h 1205240"/>
              <a:gd name="connsiteX268" fmla="*/ 1464535 w 1633937"/>
              <a:gd name="connsiteY268" fmla="*/ 277936 h 1205240"/>
              <a:gd name="connsiteX269" fmla="*/ 1470000 w 1633937"/>
              <a:gd name="connsiteY269" fmla="*/ 269710 h 1205240"/>
              <a:gd name="connsiteX270" fmla="*/ 1475465 w 1633937"/>
              <a:gd name="connsiteY270" fmla="*/ 261436 h 1205240"/>
              <a:gd name="connsiteX271" fmla="*/ 1480931 w 1633937"/>
              <a:gd name="connsiteY271" fmla="*/ 253115 h 1205240"/>
              <a:gd name="connsiteX272" fmla="*/ 1486396 w 1633937"/>
              <a:gd name="connsiteY272" fmla="*/ 244745 h 1205240"/>
              <a:gd name="connsiteX273" fmla="*/ 1491861 w 1633937"/>
              <a:gd name="connsiteY273" fmla="*/ 236327 h 1205240"/>
              <a:gd name="connsiteX274" fmla="*/ 1497326 w 1633937"/>
              <a:gd name="connsiteY274" fmla="*/ 227861 h 1205240"/>
              <a:gd name="connsiteX275" fmla="*/ 1502782 w 1633937"/>
              <a:gd name="connsiteY275" fmla="*/ 219345 h 1205240"/>
              <a:gd name="connsiteX276" fmla="*/ 1508247 w 1633937"/>
              <a:gd name="connsiteY276" fmla="*/ 210781 h 1205240"/>
              <a:gd name="connsiteX277" fmla="*/ 1513712 w 1633937"/>
              <a:gd name="connsiteY277" fmla="*/ 202167 h 1205240"/>
              <a:gd name="connsiteX278" fmla="*/ 1519178 w 1633937"/>
              <a:gd name="connsiteY278" fmla="*/ 193505 h 1205240"/>
              <a:gd name="connsiteX279" fmla="*/ 1524643 w 1633937"/>
              <a:gd name="connsiteY279" fmla="*/ 184792 h 1205240"/>
              <a:gd name="connsiteX280" fmla="*/ 1530108 w 1633937"/>
              <a:gd name="connsiteY280" fmla="*/ 176032 h 1205240"/>
              <a:gd name="connsiteX281" fmla="*/ 1535573 w 1633937"/>
              <a:gd name="connsiteY281" fmla="*/ 167221 h 1205240"/>
              <a:gd name="connsiteX282" fmla="*/ 1541038 w 1633937"/>
              <a:gd name="connsiteY282" fmla="*/ 158361 h 1205240"/>
              <a:gd name="connsiteX283" fmla="*/ 1546504 w 1633937"/>
              <a:gd name="connsiteY283" fmla="*/ 149450 h 1205240"/>
              <a:gd name="connsiteX284" fmla="*/ 1551969 w 1633937"/>
              <a:gd name="connsiteY284" fmla="*/ 140490 h 1205240"/>
              <a:gd name="connsiteX285" fmla="*/ 1557434 w 1633937"/>
              <a:gd name="connsiteY285" fmla="*/ 131480 h 1205240"/>
              <a:gd name="connsiteX286" fmla="*/ 1562899 w 1633937"/>
              <a:gd name="connsiteY286" fmla="*/ 122420 h 1205240"/>
              <a:gd name="connsiteX287" fmla="*/ 1568365 w 1633937"/>
              <a:gd name="connsiteY287" fmla="*/ 113309 h 1205240"/>
              <a:gd name="connsiteX288" fmla="*/ 1573830 w 1633937"/>
              <a:gd name="connsiteY288" fmla="*/ 104148 h 1205240"/>
              <a:gd name="connsiteX289" fmla="*/ 1579295 w 1633937"/>
              <a:gd name="connsiteY289" fmla="*/ 94936 h 1205240"/>
              <a:gd name="connsiteX290" fmla="*/ 1584760 w 1633937"/>
              <a:gd name="connsiteY290" fmla="*/ 85673 h 1205240"/>
              <a:gd name="connsiteX291" fmla="*/ 1590226 w 1633937"/>
              <a:gd name="connsiteY291" fmla="*/ 76359 h 1205240"/>
              <a:gd name="connsiteX292" fmla="*/ 1595691 w 1633937"/>
              <a:gd name="connsiteY292" fmla="*/ 66995 h 1205240"/>
              <a:gd name="connsiteX293" fmla="*/ 1601146 w 1633937"/>
              <a:gd name="connsiteY293" fmla="*/ 57579 h 1205240"/>
              <a:gd name="connsiteX294" fmla="*/ 1606612 w 1633937"/>
              <a:gd name="connsiteY294" fmla="*/ 48112 h 1205240"/>
              <a:gd name="connsiteX295" fmla="*/ 1612077 w 1633937"/>
              <a:gd name="connsiteY295" fmla="*/ 38593 h 1205240"/>
              <a:gd name="connsiteX296" fmla="*/ 1617542 w 1633937"/>
              <a:gd name="connsiteY296" fmla="*/ 29023 h 1205240"/>
              <a:gd name="connsiteX297" fmla="*/ 1623007 w 1633937"/>
              <a:gd name="connsiteY297" fmla="*/ 19400 h 1205240"/>
              <a:gd name="connsiteX298" fmla="*/ 1628472 w 1633937"/>
              <a:gd name="connsiteY298" fmla="*/ 9726 h 1205240"/>
              <a:gd name="connsiteX299" fmla="*/ 1633938 w 1633937"/>
              <a:gd name="connsiteY299" fmla="*/ 0 h 1205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1633937" h="1205240">
                <a:moveTo>
                  <a:pt x="0" y="1205240"/>
                </a:moveTo>
                <a:lnTo>
                  <a:pt x="5464" y="1204845"/>
                </a:lnTo>
                <a:lnTo>
                  <a:pt x="10929" y="1204440"/>
                </a:lnTo>
                <a:lnTo>
                  <a:pt x="16394" y="1204026"/>
                </a:lnTo>
                <a:lnTo>
                  <a:pt x="21858" y="1203592"/>
                </a:lnTo>
                <a:lnTo>
                  <a:pt x="27323" y="1203158"/>
                </a:lnTo>
                <a:lnTo>
                  <a:pt x="32787" y="1202705"/>
                </a:lnTo>
                <a:lnTo>
                  <a:pt x="38253" y="1202243"/>
                </a:lnTo>
                <a:lnTo>
                  <a:pt x="43717" y="1201770"/>
                </a:lnTo>
                <a:lnTo>
                  <a:pt x="49182" y="1201288"/>
                </a:lnTo>
                <a:lnTo>
                  <a:pt x="54646" y="1200797"/>
                </a:lnTo>
                <a:lnTo>
                  <a:pt x="60111" y="1200286"/>
                </a:lnTo>
                <a:lnTo>
                  <a:pt x="65576" y="1199766"/>
                </a:lnTo>
                <a:lnTo>
                  <a:pt x="71040" y="1199235"/>
                </a:lnTo>
                <a:lnTo>
                  <a:pt x="76505" y="1198695"/>
                </a:lnTo>
                <a:lnTo>
                  <a:pt x="81970" y="1198136"/>
                </a:lnTo>
                <a:lnTo>
                  <a:pt x="87435" y="1197568"/>
                </a:lnTo>
                <a:lnTo>
                  <a:pt x="92899" y="1196990"/>
                </a:lnTo>
                <a:lnTo>
                  <a:pt x="98363" y="1196392"/>
                </a:lnTo>
                <a:lnTo>
                  <a:pt x="103829" y="1195785"/>
                </a:lnTo>
                <a:lnTo>
                  <a:pt x="109293" y="1195168"/>
                </a:lnTo>
                <a:lnTo>
                  <a:pt x="114758" y="1194532"/>
                </a:lnTo>
                <a:lnTo>
                  <a:pt x="120222" y="1193886"/>
                </a:lnTo>
                <a:lnTo>
                  <a:pt x="125688" y="1193221"/>
                </a:lnTo>
                <a:lnTo>
                  <a:pt x="131152" y="1192546"/>
                </a:lnTo>
                <a:lnTo>
                  <a:pt x="136617" y="1191862"/>
                </a:lnTo>
                <a:lnTo>
                  <a:pt x="142081" y="1191158"/>
                </a:lnTo>
                <a:lnTo>
                  <a:pt x="147546" y="1190445"/>
                </a:lnTo>
                <a:lnTo>
                  <a:pt x="153011" y="1189712"/>
                </a:lnTo>
                <a:lnTo>
                  <a:pt x="158475" y="1188970"/>
                </a:lnTo>
                <a:lnTo>
                  <a:pt x="163940" y="1188208"/>
                </a:lnTo>
                <a:lnTo>
                  <a:pt x="169405" y="1187437"/>
                </a:lnTo>
                <a:lnTo>
                  <a:pt x="174870" y="1186647"/>
                </a:lnTo>
                <a:lnTo>
                  <a:pt x="180334" y="1185847"/>
                </a:lnTo>
                <a:lnTo>
                  <a:pt x="185798" y="1185028"/>
                </a:lnTo>
                <a:lnTo>
                  <a:pt x="191264" y="1184199"/>
                </a:lnTo>
                <a:lnTo>
                  <a:pt x="196728" y="1183351"/>
                </a:lnTo>
                <a:lnTo>
                  <a:pt x="202193" y="1182483"/>
                </a:lnTo>
                <a:lnTo>
                  <a:pt x="207657" y="1181606"/>
                </a:lnTo>
                <a:lnTo>
                  <a:pt x="213123" y="1180709"/>
                </a:lnTo>
                <a:lnTo>
                  <a:pt x="218587" y="1179794"/>
                </a:lnTo>
                <a:lnTo>
                  <a:pt x="224051" y="1178868"/>
                </a:lnTo>
                <a:lnTo>
                  <a:pt x="229516" y="1177924"/>
                </a:lnTo>
                <a:lnTo>
                  <a:pt x="234981" y="1176970"/>
                </a:lnTo>
                <a:lnTo>
                  <a:pt x="240446" y="1175986"/>
                </a:lnTo>
                <a:lnTo>
                  <a:pt x="245910" y="1174994"/>
                </a:lnTo>
                <a:lnTo>
                  <a:pt x="251375" y="1173991"/>
                </a:lnTo>
                <a:lnTo>
                  <a:pt x="256840" y="1172960"/>
                </a:lnTo>
                <a:lnTo>
                  <a:pt x="262304" y="1171919"/>
                </a:lnTo>
                <a:lnTo>
                  <a:pt x="267769" y="1170859"/>
                </a:lnTo>
                <a:lnTo>
                  <a:pt x="273233" y="1169779"/>
                </a:lnTo>
                <a:lnTo>
                  <a:pt x="278699" y="1168690"/>
                </a:lnTo>
                <a:lnTo>
                  <a:pt x="284163" y="1167572"/>
                </a:lnTo>
                <a:lnTo>
                  <a:pt x="289628" y="1166444"/>
                </a:lnTo>
                <a:lnTo>
                  <a:pt x="295092" y="1165297"/>
                </a:lnTo>
                <a:lnTo>
                  <a:pt x="300557" y="1164131"/>
                </a:lnTo>
                <a:lnTo>
                  <a:pt x="306022" y="1162945"/>
                </a:lnTo>
                <a:lnTo>
                  <a:pt x="311486" y="1161740"/>
                </a:lnTo>
                <a:lnTo>
                  <a:pt x="316951" y="1160516"/>
                </a:lnTo>
                <a:lnTo>
                  <a:pt x="322416" y="1159282"/>
                </a:lnTo>
                <a:lnTo>
                  <a:pt x="327881" y="1158020"/>
                </a:lnTo>
                <a:lnTo>
                  <a:pt x="333345" y="1156747"/>
                </a:lnTo>
                <a:lnTo>
                  <a:pt x="338810" y="1155446"/>
                </a:lnTo>
                <a:lnTo>
                  <a:pt x="344274" y="1154135"/>
                </a:lnTo>
                <a:lnTo>
                  <a:pt x="349739" y="1152795"/>
                </a:lnTo>
                <a:lnTo>
                  <a:pt x="355204" y="1151446"/>
                </a:lnTo>
                <a:lnTo>
                  <a:pt x="360668" y="1150068"/>
                </a:lnTo>
                <a:lnTo>
                  <a:pt x="366133" y="1148680"/>
                </a:lnTo>
                <a:lnTo>
                  <a:pt x="371598" y="1147263"/>
                </a:lnTo>
                <a:lnTo>
                  <a:pt x="377063" y="1145836"/>
                </a:lnTo>
                <a:lnTo>
                  <a:pt x="382526" y="1144381"/>
                </a:lnTo>
                <a:lnTo>
                  <a:pt x="387992" y="1142906"/>
                </a:lnTo>
                <a:lnTo>
                  <a:pt x="393457" y="1141412"/>
                </a:lnTo>
                <a:lnTo>
                  <a:pt x="398922" y="1139899"/>
                </a:lnTo>
                <a:lnTo>
                  <a:pt x="404387" y="1138366"/>
                </a:lnTo>
                <a:lnTo>
                  <a:pt x="409852" y="1136814"/>
                </a:lnTo>
                <a:lnTo>
                  <a:pt x="415318" y="1135233"/>
                </a:lnTo>
                <a:lnTo>
                  <a:pt x="420783" y="1133643"/>
                </a:lnTo>
                <a:lnTo>
                  <a:pt x="426248" y="1132024"/>
                </a:lnTo>
                <a:lnTo>
                  <a:pt x="431713" y="1130385"/>
                </a:lnTo>
                <a:lnTo>
                  <a:pt x="437179" y="1128718"/>
                </a:lnTo>
                <a:lnTo>
                  <a:pt x="442634" y="1127040"/>
                </a:lnTo>
                <a:lnTo>
                  <a:pt x="448099" y="1125334"/>
                </a:lnTo>
                <a:lnTo>
                  <a:pt x="453565" y="1123609"/>
                </a:lnTo>
                <a:lnTo>
                  <a:pt x="459030" y="1121855"/>
                </a:lnTo>
                <a:lnTo>
                  <a:pt x="464495" y="1120091"/>
                </a:lnTo>
                <a:lnTo>
                  <a:pt x="469960" y="1118298"/>
                </a:lnTo>
                <a:lnTo>
                  <a:pt x="475425" y="1116476"/>
                </a:lnTo>
                <a:lnTo>
                  <a:pt x="480891" y="1114645"/>
                </a:lnTo>
                <a:lnTo>
                  <a:pt x="486356" y="1112784"/>
                </a:lnTo>
                <a:lnTo>
                  <a:pt x="491821" y="1110895"/>
                </a:lnTo>
                <a:lnTo>
                  <a:pt x="497286" y="1108987"/>
                </a:lnTo>
                <a:lnTo>
                  <a:pt x="502752" y="1107059"/>
                </a:lnTo>
                <a:lnTo>
                  <a:pt x="508217" y="1105112"/>
                </a:lnTo>
                <a:lnTo>
                  <a:pt x="513682" y="1103136"/>
                </a:lnTo>
                <a:lnTo>
                  <a:pt x="519147" y="1101131"/>
                </a:lnTo>
                <a:lnTo>
                  <a:pt x="524613" y="1099107"/>
                </a:lnTo>
                <a:lnTo>
                  <a:pt x="530078" y="1097064"/>
                </a:lnTo>
                <a:lnTo>
                  <a:pt x="535543" y="1094991"/>
                </a:lnTo>
                <a:lnTo>
                  <a:pt x="540999" y="1092890"/>
                </a:lnTo>
                <a:lnTo>
                  <a:pt x="546464" y="1090779"/>
                </a:lnTo>
                <a:lnTo>
                  <a:pt x="551929" y="1088630"/>
                </a:lnTo>
                <a:lnTo>
                  <a:pt x="557394" y="1086461"/>
                </a:lnTo>
                <a:lnTo>
                  <a:pt x="562859" y="1084273"/>
                </a:lnTo>
                <a:lnTo>
                  <a:pt x="568325" y="1082046"/>
                </a:lnTo>
                <a:lnTo>
                  <a:pt x="573790" y="1079810"/>
                </a:lnTo>
                <a:lnTo>
                  <a:pt x="579255" y="1077535"/>
                </a:lnTo>
                <a:lnTo>
                  <a:pt x="584720" y="1075241"/>
                </a:lnTo>
                <a:lnTo>
                  <a:pt x="590186" y="1072928"/>
                </a:lnTo>
                <a:lnTo>
                  <a:pt x="595651" y="1070586"/>
                </a:lnTo>
                <a:lnTo>
                  <a:pt x="601116" y="1068214"/>
                </a:lnTo>
                <a:lnTo>
                  <a:pt x="606581" y="1065814"/>
                </a:lnTo>
                <a:lnTo>
                  <a:pt x="612046" y="1063395"/>
                </a:lnTo>
                <a:lnTo>
                  <a:pt x="617512" y="1060947"/>
                </a:lnTo>
                <a:lnTo>
                  <a:pt x="622977" y="1058470"/>
                </a:lnTo>
                <a:lnTo>
                  <a:pt x="628442" y="1055973"/>
                </a:lnTo>
                <a:lnTo>
                  <a:pt x="633898" y="1053448"/>
                </a:lnTo>
                <a:lnTo>
                  <a:pt x="639363" y="1050893"/>
                </a:lnTo>
                <a:lnTo>
                  <a:pt x="644828" y="1048310"/>
                </a:lnTo>
                <a:lnTo>
                  <a:pt x="650293" y="1045708"/>
                </a:lnTo>
                <a:lnTo>
                  <a:pt x="655759" y="1043067"/>
                </a:lnTo>
                <a:lnTo>
                  <a:pt x="661224" y="1040406"/>
                </a:lnTo>
                <a:lnTo>
                  <a:pt x="666689" y="1037717"/>
                </a:lnTo>
                <a:lnTo>
                  <a:pt x="672154" y="1034999"/>
                </a:lnTo>
                <a:lnTo>
                  <a:pt x="677620" y="1032262"/>
                </a:lnTo>
                <a:lnTo>
                  <a:pt x="683085" y="1029486"/>
                </a:lnTo>
                <a:lnTo>
                  <a:pt x="688550" y="1026690"/>
                </a:lnTo>
                <a:lnTo>
                  <a:pt x="694015" y="1023857"/>
                </a:lnTo>
                <a:lnTo>
                  <a:pt x="699480" y="1021003"/>
                </a:lnTo>
                <a:lnTo>
                  <a:pt x="704946" y="1018121"/>
                </a:lnTo>
                <a:lnTo>
                  <a:pt x="710411" y="1015210"/>
                </a:lnTo>
                <a:lnTo>
                  <a:pt x="715876" y="1012271"/>
                </a:lnTo>
                <a:lnTo>
                  <a:pt x="721341" y="1009302"/>
                </a:lnTo>
                <a:lnTo>
                  <a:pt x="726807" y="1006295"/>
                </a:lnTo>
                <a:lnTo>
                  <a:pt x="732262" y="1003268"/>
                </a:lnTo>
                <a:lnTo>
                  <a:pt x="737727" y="1000212"/>
                </a:lnTo>
                <a:lnTo>
                  <a:pt x="743193" y="997128"/>
                </a:lnTo>
                <a:lnTo>
                  <a:pt x="748658" y="994015"/>
                </a:lnTo>
                <a:lnTo>
                  <a:pt x="754123" y="990863"/>
                </a:lnTo>
                <a:lnTo>
                  <a:pt x="759588" y="987692"/>
                </a:lnTo>
                <a:lnTo>
                  <a:pt x="765053" y="984491"/>
                </a:lnTo>
                <a:lnTo>
                  <a:pt x="770519" y="981253"/>
                </a:lnTo>
                <a:lnTo>
                  <a:pt x="775984" y="977985"/>
                </a:lnTo>
                <a:lnTo>
                  <a:pt x="781449" y="974689"/>
                </a:lnTo>
                <a:lnTo>
                  <a:pt x="786914" y="971363"/>
                </a:lnTo>
                <a:lnTo>
                  <a:pt x="792380" y="968009"/>
                </a:lnTo>
                <a:lnTo>
                  <a:pt x="797845" y="964626"/>
                </a:lnTo>
                <a:lnTo>
                  <a:pt x="803310" y="961204"/>
                </a:lnTo>
                <a:lnTo>
                  <a:pt x="808775" y="957763"/>
                </a:lnTo>
                <a:lnTo>
                  <a:pt x="814241" y="954283"/>
                </a:lnTo>
                <a:lnTo>
                  <a:pt x="819706" y="950765"/>
                </a:lnTo>
                <a:lnTo>
                  <a:pt x="825171" y="947228"/>
                </a:lnTo>
                <a:lnTo>
                  <a:pt x="830627" y="943652"/>
                </a:lnTo>
                <a:lnTo>
                  <a:pt x="836092" y="940047"/>
                </a:lnTo>
                <a:lnTo>
                  <a:pt x="841557" y="936413"/>
                </a:lnTo>
                <a:lnTo>
                  <a:pt x="847022" y="932741"/>
                </a:lnTo>
                <a:lnTo>
                  <a:pt x="852488" y="929039"/>
                </a:lnTo>
                <a:lnTo>
                  <a:pt x="857953" y="925309"/>
                </a:lnTo>
                <a:lnTo>
                  <a:pt x="863418" y="921540"/>
                </a:lnTo>
                <a:lnTo>
                  <a:pt x="868883" y="917742"/>
                </a:lnTo>
                <a:lnTo>
                  <a:pt x="874348" y="913916"/>
                </a:lnTo>
                <a:lnTo>
                  <a:pt x="879814" y="910051"/>
                </a:lnTo>
                <a:lnTo>
                  <a:pt x="885279" y="906157"/>
                </a:lnTo>
                <a:lnTo>
                  <a:pt x="890744" y="902224"/>
                </a:lnTo>
                <a:lnTo>
                  <a:pt x="896209" y="898262"/>
                </a:lnTo>
                <a:lnTo>
                  <a:pt x="901674" y="894262"/>
                </a:lnTo>
                <a:lnTo>
                  <a:pt x="907140" y="890233"/>
                </a:lnTo>
                <a:lnTo>
                  <a:pt x="912605" y="886166"/>
                </a:lnTo>
                <a:lnTo>
                  <a:pt x="918070" y="882073"/>
                </a:lnTo>
                <a:lnTo>
                  <a:pt x="923526" y="877943"/>
                </a:lnTo>
                <a:lnTo>
                  <a:pt x="928991" y="873778"/>
                </a:lnTo>
                <a:lnTo>
                  <a:pt x="934456" y="869578"/>
                </a:lnTo>
                <a:lnTo>
                  <a:pt x="939921" y="865345"/>
                </a:lnTo>
                <a:lnTo>
                  <a:pt x="945387" y="861077"/>
                </a:lnTo>
                <a:lnTo>
                  <a:pt x="950852" y="856775"/>
                </a:lnTo>
                <a:lnTo>
                  <a:pt x="956317" y="852437"/>
                </a:lnTo>
                <a:lnTo>
                  <a:pt x="961782" y="848065"/>
                </a:lnTo>
                <a:lnTo>
                  <a:pt x="967248" y="843658"/>
                </a:lnTo>
                <a:lnTo>
                  <a:pt x="972713" y="839216"/>
                </a:lnTo>
                <a:lnTo>
                  <a:pt x="978178" y="834739"/>
                </a:lnTo>
                <a:lnTo>
                  <a:pt x="983643" y="830226"/>
                </a:lnTo>
                <a:lnTo>
                  <a:pt x="989109" y="825677"/>
                </a:lnTo>
                <a:lnTo>
                  <a:pt x="994574" y="821093"/>
                </a:lnTo>
                <a:lnTo>
                  <a:pt x="1000039" y="816473"/>
                </a:lnTo>
                <a:lnTo>
                  <a:pt x="1005504" y="811816"/>
                </a:lnTo>
                <a:lnTo>
                  <a:pt x="1010969" y="807124"/>
                </a:lnTo>
                <a:lnTo>
                  <a:pt x="1016435" y="802395"/>
                </a:lnTo>
                <a:lnTo>
                  <a:pt x="1021890" y="797631"/>
                </a:lnTo>
                <a:lnTo>
                  <a:pt x="1027355" y="792830"/>
                </a:lnTo>
                <a:lnTo>
                  <a:pt x="1032821" y="787991"/>
                </a:lnTo>
                <a:lnTo>
                  <a:pt x="1038286" y="783117"/>
                </a:lnTo>
                <a:lnTo>
                  <a:pt x="1043751" y="778205"/>
                </a:lnTo>
                <a:lnTo>
                  <a:pt x="1049216" y="773255"/>
                </a:lnTo>
                <a:lnTo>
                  <a:pt x="1054682" y="768269"/>
                </a:lnTo>
                <a:lnTo>
                  <a:pt x="1060147" y="763245"/>
                </a:lnTo>
                <a:lnTo>
                  <a:pt x="1065612" y="758184"/>
                </a:lnTo>
                <a:lnTo>
                  <a:pt x="1071077" y="753086"/>
                </a:lnTo>
                <a:lnTo>
                  <a:pt x="1076542" y="747949"/>
                </a:lnTo>
                <a:lnTo>
                  <a:pt x="1082008" y="742774"/>
                </a:lnTo>
                <a:lnTo>
                  <a:pt x="1087473" y="737562"/>
                </a:lnTo>
                <a:lnTo>
                  <a:pt x="1092938" y="732310"/>
                </a:lnTo>
                <a:lnTo>
                  <a:pt x="1098403" y="727022"/>
                </a:lnTo>
                <a:lnTo>
                  <a:pt x="1103869" y="721693"/>
                </a:lnTo>
                <a:lnTo>
                  <a:pt x="1109334" y="716327"/>
                </a:lnTo>
                <a:lnTo>
                  <a:pt x="1114789" y="710922"/>
                </a:lnTo>
                <a:lnTo>
                  <a:pt x="1120255" y="705478"/>
                </a:lnTo>
                <a:lnTo>
                  <a:pt x="1125720" y="699995"/>
                </a:lnTo>
                <a:lnTo>
                  <a:pt x="1131185" y="694472"/>
                </a:lnTo>
                <a:lnTo>
                  <a:pt x="1136650" y="688911"/>
                </a:lnTo>
                <a:lnTo>
                  <a:pt x="1142116" y="683309"/>
                </a:lnTo>
                <a:lnTo>
                  <a:pt x="1147581" y="677669"/>
                </a:lnTo>
                <a:lnTo>
                  <a:pt x="1153046" y="671989"/>
                </a:lnTo>
                <a:lnTo>
                  <a:pt x="1158511" y="666268"/>
                </a:lnTo>
                <a:lnTo>
                  <a:pt x="1163976" y="660507"/>
                </a:lnTo>
                <a:lnTo>
                  <a:pt x="1169442" y="654706"/>
                </a:lnTo>
                <a:lnTo>
                  <a:pt x="1174907" y="648866"/>
                </a:lnTo>
                <a:lnTo>
                  <a:pt x="1180372" y="642984"/>
                </a:lnTo>
                <a:lnTo>
                  <a:pt x="1185837" y="637062"/>
                </a:lnTo>
                <a:lnTo>
                  <a:pt x="1191303" y="631100"/>
                </a:lnTo>
                <a:lnTo>
                  <a:pt x="1196768" y="625096"/>
                </a:lnTo>
                <a:lnTo>
                  <a:pt x="1202233" y="619051"/>
                </a:lnTo>
                <a:lnTo>
                  <a:pt x="1207698" y="612965"/>
                </a:lnTo>
                <a:lnTo>
                  <a:pt x="1213154" y="606838"/>
                </a:lnTo>
                <a:lnTo>
                  <a:pt x="1218619" y="600670"/>
                </a:lnTo>
                <a:lnTo>
                  <a:pt x="1224084" y="594460"/>
                </a:lnTo>
                <a:lnTo>
                  <a:pt x="1229550" y="588208"/>
                </a:lnTo>
                <a:lnTo>
                  <a:pt x="1235015" y="581914"/>
                </a:lnTo>
                <a:lnTo>
                  <a:pt x="1240480" y="575578"/>
                </a:lnTo>
                <a:lnTo>
                  <a:pt x="1245945" y="569200"/>
                </a:lnTo>
                <a:lnTo>
                  <a:pt x="1251410" y="562781"/>
                </a:lnTo>
                <a:lnTo>
                  <a:pt x="1256876" y="556318"/>
                </a:lnTo>
                <a:lnTo>
                  <a:pt x="1262341" y="549812"/>
                </a:lnTo>
                <a:lnTo>
                  <a:pt x="1267806" y="543265"/>
                </a:lnTo>
                <a:lnTo>
                  <a:pt x="1273271" y="536675"/>
                </a:lnTo>
                <a:lnTo>
                  <a:pt x="1278737" y="530041"/>
                </a:lnTo>
                <a:lnTo>
                  <a:pt x="1284202" y="523364"/>
                </a:lnTo>
                <a:lnTo>
                  <a:pt x="1289667" y="516644"/>
                </a:lnTo>
                <a:lnTo>
                  <a:pt x="1295132" y="509881"/>
                </a:lnTo>
                <a:lnTo>
                  <a:pt x="1300597" y="503074"/>
                </a:lnTo>
                <a:lnTo>
                  <a:pt x="1306063" y="496223"/>
                </a:lnTo>
                <a:lnTo>
                  <a:pt x="1311518" y="489330"/>
                </a:lnTo>
                <a:lnTo>
                  <a:pt x="1316983" y="482391"/>
                </a:lnTo>
                <a:lnTo>
                  <a:pt x="1322449" y="475408"/>
                </a:lnTo>
                <a:lnTo>
                  <a:pt x="1327914" y="468382"/>
                </a:lnTo>
                <a:lnTo>
                  <a:pt x="1333379" y="461311"/>
                </a:lnTo>
                <a:lnTo>
                  <a:pt x="1338844" y="454196"/>
                </a:lnTo>
                <a:lnTo>
                  <a:pt x="1344310" y="447035"/>
                </a:lnTo>
                <a:lnTo>
                  <a:pt x="1349775" y="439830"/>
                </a:lnTo>
                <a:lnTo>
                  <a:pt x="1355240" y="432581"/>
                </a:lnTo>
                <a:lnTo>
                  <a:pt x="1360705" y="425286"/>
                </a:lnTo>
                <a:lnTo>
                  <a:pt x="1366171" y="417946"/>
                </a:lnTo>
                <a:lnTo>
                  <a:pt x="1371636" y="410561"/>
                </a:lnTo>
                <a:lnTo>
                  <a:pt x="1377101" y="403129"/>
                </a:lnTo>
                <a:lnTo>
                  <a:pt x="1382566" y="395654"/>
                </a:lnTo>
                <a:lnTo>
                  <a:pt x="1388031" y="388131"/>
                </a:lnTo>
                <a:lnTo>
                  <a:pt x="1393497" y="380563"/>
                </a:lnTo>
                <a:lnTo>
                  <a:pt x="1398962" y="372948"/>
                </a:lnTo>
                <a:lnTo>
                  <a:pt x="1404417" y="365288"/>
                </a:lnTo>
                <a:lnTo>
                  <a:pt x="1409883" y="357581"/>
                </a:lnTo>
                <a:lnTo>
                  <a:pt x="1415348" y="349829"/>
                </a:lnTo>
                <a:lnTo>
                  <a:pt x="1420813" y="342029"/>
                </a:lnTo>
                <a:lnTo>
                  <a:pt x="1426278" y="334182"/>
                </a:lnTo>
                <a:lnTo>
                  <a:pt x="1431743" y="326289"/>
                </a:lnTo>
                <a:lnTo>
                  <a:pt x="1437209" y="318348"/>
                </a:lnTo>
                <a:lnTo>
                  <a:pt x="1442674" y="310360"/>
                </a:lnTo>
                <a:lnTo>
                  <a:pt x="1448139" y="302325"/>
                </a:lnTo>
                <a:lnTo>
                  <a:pt x="1453605" y="294243"/>
                </a:lnTo>
                <a:lnTo>
                  <a:pt x="1459070" y="286114"/>
                </a:lnTo>
                <a:lnTo>
                  <a:pt x="1464535" y="277936"/>
                </a:lnTo>
                <a:lnTo>
                  <a:pt x="1470000" y="269710"/>
                </a:lnTo>
                <a:lnTo>
                  <a:pt x="1475465" y="261436"/>
                </a:lnTo>
                <a:lnTo>
                  <a:pt x="1480931" y="253115"/>
                </a:lnTo>
                <a:lnTo>
                  <a:pt x="1486396" y="244745"/>
                </a:lnTo>
                <a:lnTo>
                  <a:pt x="1491861" y="236327"/>
                </a:lnTo>
                <a:lnTo>
                  <a:pt x="1497326" y="227861"/>
                </a:lnTo>
                <a:lnTo>
                  <a:pt x="1502782" y="219345"/>
                </a:lnTo>
                <a:lnTo>
                  <a:pt x="1508247" y="210781"/>
                </a:lnTo>
                <a:lnTo>
                  <a:pt x="1513712" y="202167"/>
                </a:lnTo>
                <a:lnTo>
                  <a:pt x="1519178" y="193505"/>
                </a:lnTo>
                <a:lnTo>
                  <a:pt x="1524643" y="184792"/>
                </a:lnTo>
                <a:lnTo>
                  <a:pt x="1530108" y="176032"/>
                </a:lnTo>
                <a:lnTo>
                  <a:pt x="1535573" y="167221"/>
                </a:lnTo>
                <a:lnTo>
                  <a:pt x="1541038" y="158361"/>
                </a:lnTo>
                <a:lnTo>
                  <a:pt x="1546504" y="149450"/>
                </a:lnTo>
                <a:lnTo>
                  <a:pt x="1551969" y="140490"/>
                </a:lnTo>
                <a:lnTo>
                  <a:pt x="1557434" y="131480"/>
                </a:lnTo>
                <a:lnTo>
                  <a:pt x="1562899" y="122420"/>
                </a:lnTo>
                <a:lnTo>
                  <a:pt x="1568365" y="113309"/>
                </a:lnTo>
                <a:lnTo>
                  <a:pt x="1573830" y="104148"/>
                </a:lnTo>
                <a:lnTo>
                  <a:pt x="1579295" y="94936"/>
                </a:lnTo>
                <a:lnTo>
                  <a:pt x="1584760" y="85673"/>
                </a:lnTo>
                <a:lnTo>
                  <a:pt x="1590226" y="76359"/>
                </a:lnTo>
                <a:lnTo>
                  <a:pt x="1595691" y="66995"/>
                </a:lnTo>
                <a:lnTo>
                  <a:pt x="1601146" y="57579"/>
                </a:lnTo>
                <a:lnTo>
                  <a:pt x="1606612" y="48112"/>
                </a:lnTo>
                <a:lnTo>
                  <a:pt x="1612077" y="38593"/>
                </a:lnTo>
                <a:lnTo>
                  <a:pt x="1617542" y="29023"/>
                </a:lnTo>
                <a:lnTo>
                  <a:pt x="1623007" y="19400"/>
                </a:lnTo>
                <a:lnTo>
                  <a:pt x="1628472" y="9726"/>
                </a:lnTo>
                <a:lnTo>
                  <a:pt x="1633938" y="0"/>
                </a:lnTo>
              </a:path>
            </a:pathLst>
          </a:custGeom>
          <a:noFill/>
          <a:ln w="11525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93" name="Freeform 92">
            <a:extLst>
              <a:ext uri="{FF2B5EF4-FFF2-40B4-BE49-F238E27FC236}">
                <a16:creationId xmlns:a16="http://schemas.microsoft.com/office/drawing/2014/main" id="{FC0A4158-2796-B608-F66E-DE11A77561CC}"/>
              </a:ext>
            </a:extLst>
          </p:cNvPr>
          <p:cNvSpPr/>
          <p:nvPr/>
        </p:nvSpPr>
        <p:spPr>
          <a:xfrm>
            <a:off x="4508756" y="3555622"/>
            <a:ext cx="1633937" cy="1136033"/>
          </a:xfrm>
          <a:custGeom>
            <a:avLst/>
            <a:gdLst>
              <a:gd name="connsiteX0" fmla="*/ 0 w 1633937"/>
              <a:gd name="connsiteY0" fmla="*/ 1136033 h 1136033"/>
              <a:gd name="connsiteX1" fmla="*/ 5464 w 1633937"/>
              <a:gd name="connsiteY1" fmla="*/ 1135715 h 1136033"/>
              <a:gd name="connsiteX2" fmla="*/ 10929 w 1633937"/>
              <a:gd name="connsiteY2" fmla="*/ 1135387 h 1136033"/>
              <a:gd name="connsiteX3" fmla="*/ 16394 w 1633937"/>
              <a:gd name="connsiteY3" fmla="*/ 1135050 h 1136033"/>
              <a:gd name="connsiteX4" fmla="*/ 21858 w 1633937"/>
              <a:gd name="connsiteY4" fmla="*/ 1134703 h 1136033"/>
              <a:gd name="connsiteX5" fmla="*/ 27323 w 1633937"/>
              <a:gd name="connsiteY5" fmla="*/ 1134346 h 1136033"/>
              <a:gd name="connsiteX6" fmla="*/ 32787 w 1633937"/>
              <a:gd name="connsiteY6" fmla="*/ 1133971 h 1136033"/>
              <a:gd name="connsiteX7" fmla="*/ 38253 w 1633937"/>
              <a:gd name="connsiteY7" fmla="*/ 1133595 h 1136033"/>
              <a:gd name="connsiteX8" fmla="*/ 43717 w 1633937"/>
              <a:gd name="connsiteY8" fmla="*/ 1133209 h 1136033"/>
              <a:gd name="connsiteX9" fmla="*/ 49182 w 1633937"/>
              <a:gd name="connsiteY9" fmla="*/ 1132804 h 1136033"/>
              <a:gd name="connsiteX10" fmla="*/ 54646 w 1633937"/>
              <a:gd name="connsiteY10" fmla="*/ 1132399 h 1136033"/>
              <a:gd name="connsiteX11" fmla="*/ 60111 w 1633937"/>
              <a:gd name="connsiteY11" fmla="*/ 1131975 h 1136033"/>
              <a:gd name="connsiteX12" fmla="*/ 65576 w 1633937"/>
              <a:gd name="connsiteY12" fmla="*/ 1131542 h 1136033"/>
              <a:gd name="connsiteX13" fmla="*/ 71040 w 1633937"/>
              <a:gd name="connsiteY13" fmla="*/ 1131098 h 1136033"/>
              <a:gd name="connsiteX14" fmla="*/ 76505 w 1633937"/>
              <a:gd name="connsiteY14" fmla="*/ 1130645 h 1136033"/>
              <a:gd name="connsiteX15" fmla="*/ 81970 w 1633937"/>
              <a:gd name="connsiteY15" fmla="*/ 1130182 h 1136033"/>
              <a:gd name="connsiteX16" fmla="*/ 87435 w 1633937"/>
              <a:gd name="connsiteY16" fmla="*/ 1129700 h 1136033"/>
              <a:gd name="connsiteX17" fmla="*/ 92899 w 1633937"/>
              <a:gd name="connsiteY17" fmla="*/ 1129219 h 1136033"/>
              <a:gd name="connsiteX18" fmla="*/ 98363 w 1633937"/>
              <a:gd name="connsiteY18" fmla="*/ 1128717 h 1136033"/>
              <a:gd name="connsiteX19" fmla="*/ 103829 w 1633937"/>
              <a:gd name="connsiteY19" fmla="*/ 1128206 h 1136033"/>
              <a:gd name="connsiteX20" fmla="*/ 109293 w 1633937"/>
              <a:gd name="connsiteY20" fmla="*/ 1127676 h 1136033"/>
              <a:gd name="connsiteX21" fmla="*/ 114758 w 1633937"/>
              <a:gd name="connsiteY21" fmla="*/ 1127146 h 1136033"/>
              <a:gd name="connsiteX22" fmla="*/ 120222 w 1633937"/>
              <a:gd name="connsiteY22" fmla="*/ 1126597 h 1136033"/>
              <a:gd name="connsiteX23" fmla="*/ 125688 w 1633937"/>
              <a:gd name="connsiteY23" fmla="*/ 1126028 h 1136033"/>
              <a:gd name="connsiteX24" fmla="*/ 131152 w 1633937"/>
              <a:gd name="connsiteY24" fmla="*/ 1125459 h 1136033"/>
              <a:gd name="connsiteX25" fmla="*/ 136617 w 1633937"/>
              <a:gd name="connsiteY25" fmla="*/ 1124871 h 1136033"/>
              <a:gd name="connsiteX26" fmla="*/ 142081 w 1633937"/>
              <a:gd name="connsiteY26" fmla="*/ 1124274 h 1136033"/>
              <a:gd name="connsiteX27" fmla="*/ 147546 w 1633937"/>
              <a:gd name="connsiteY27" fmla="*/ 1123657 h 1136033"/>
              <a:gd name="connsiteX28" fmla="*/ 153011 w 1633937"/>
              <a:gd name="connsiteY28" fmla="*/ 1123030 h 1136033"/>
              <a:gd name="connsiteX29" fmla="*/ 158475 w 1633937"/>
              <a:gd name="connsiteY29" fmla="*/ 1122394 h 1136033"/>
              <a:gd name="connsiteX30" fmla="*/ 163940 w 1633937"/>
              <a:gd name="connsiteY30" fmla="*/ 1121739 h 1136033"/>
              <a:gd name="connsiteX31" fmla="*/ 169405 w 1633937"/>
              <a:gd name="connsiteY31" fmla="*/ 1121074 h 1136033"/>
              <a:gd name="connsiteX32" fmla="*/ 174870 w 1633937"/>
              <a:gd name="connsiteY32" fmla="*/ 1120399 h 1136033"/>
              <a:gd name="connsiteX33" fmla="*/ 180334 w 1633937"/>
              <a:gd name="connsiteY33" fmla="*/ 1119705 h 1136033"/>
              <a:gd name="connsiteX34" fmla="*/ 185798 w 1633937"/>
              <a:gd name="connsiteY34" fmla="*/ 1118992 h 1136033"/>
              <a:gd name="connsiteX35" fmla="*/ 191264 w 1633937"/>
              <a:gd name="connsiteY35" fmla="*/ 1118269 h 1136033"/>
              <a:gd name="connsiteX36" fmla="*/ 196728 w 1633937"/>
              <a:gd name="connsiteY36" fmla="*/ 1117536 h 1136033"/>
              <a:gd name="connsiteX37" fmla="*/ 202193 w 1633937"/>
              <a:gd name="connsiteY37" fmla="*/ 1116784 h 1136033"/>
              <a:gd name="connsiteX38" fmla="*/ 207657 w 1633937"/>
              <a:gd name="connsiteY38" fmla="*/ 1116023 h 1136033"/>
              <a:gd name="connsiteX39" fmla="*/ 213123 w 1633937"/>
              <a:gd name="connsiteY39" fmla="*/ 1115242 h 1136033"/>
              <a:gd name="connsiteX40" fmla="*/ 218587 w 1633937"/>
              <a:gd name="connsiteY40" fmla="*/ 1114442 h 1136033"/>
              <a:gd name="connsiteX41" fmla="*/ 224051 w 1633937"/>
              <a:gd name="connsiteY41" fmla="*/ 1113632 h 1136033"/>
              <a:gd name="connsiteX42" fmla="*/ 229516 w 1633937"/>
              <a:gd name="connsiteY42" fmla="*/ 1112813 h 1136033"/>
              <a:gd name="connsiteX43" fmla="*/ 234981 w 1633937"/>
              <a:gd name="connsiteY43" fmla="*/ 1111975 h 1136033"/>
              <a:gd name="connsiteX44" fmla="*/ 240446 w 1633937"/>
              <a:gd name="connsiteY44" fmla="*/ 1111117 h 1136033"/>
              <a:gd name="connsiteX45" fmla="*/ 245910 w 1633937"/>
              <a:gd name="connsiteY45" fmla="*/ 1110249 h 1136033"/>
              <a:gd name="connsiteX46" fmla="*/ 251375 w 1633937"/>
              <a:gd name="connsiteY46" fmla="*/ 1109363 h 1136033"/>
              <a:gd name="connsiteX47" fmla="*/ 256840 w 1633937"/>
              <a:gd name="connsiteY47" fmla="*/ 1108456 h 1136033"/>
              <a:gd name="connsiteX48" fmla="*/ 262304 w 1633937"/>
              <a:gd name="connsiteY48" fmla="*/ 1107541 h 1136033"/>
              <a:gd name="connsiteX49" fmla="*/ 267769 w 1633937"/>
              <a:gd name="connsiteY49" fmla="*/ 1106606 h 1136033"/>
              <a:gd name="connsiteX50" fmla="*/ 273233 w 1633937"/>
              <a:gd name="connsiteY50" fmla="*/ 1105652 h 1136033"/>
              <a:gd name="connsiteX51" fmla="*/ 278699 w 1633937"/>
              <a:gd name="connsiteY51" fmla="*/ 1104688 h 1136033"/>
              <a:gd name="connsiteX52" fmla="*/ 284163 w 1633937"/>
              <a:gd name="connsiteY52" fmla="*/ 1103705 h 1136033"/>
              <a:gd name="connsiteX53" fmla="*/ 289628 w 1633937"/>
              <a:gd name="connsiteY53" fmla="*/ 1102702 h 1136033"/>
              <a:gd name="connsiteX54" fmla="*/ 295092 w 1633937"/>
              <a:gd name="connsiteY54" fmla="*/ 1101680 h 1136033"/>
              <a:gd name="connsiteX55" fmla="*/ 300557 w 1633937"/>
              <a:gd name="connsiteY55" fmla="*/ 1100649 h 1136033"/>
              <a:gd name="connsiteX56" fmla="*/ 306022 w 1633937"/>
              <a:gd name="connsiteY56" fmla="*/ 1099598 h 1136033"/>
              <a:gd name="connsiteX57" fmla="*/ 311486 w 1633937"/>
              <a:gd name="connsiteY57" fmla="*/ 1098529 h 1136033"/>
              <a:gd name="connsiteX58" fmla="*/ 316951 w 1633937"/>
              <a:gd name="connsiteY58" fmla="*/ 1097449 h 1136033"/>
              <a:gd name="connsiteX59" fmla="*/ 322416 w 1633937"/>
              <a:gd name="connsiteY59" fmla="*/ 1096340 h 1136033"/>
              <a:gd name="connsiteX60" fmla="*/ 327881 w 1633937"/>
              <a:gd name="connsiteY60" fmla="*/ 1095222 h 1136033"/>
              <a:gd name="connsiteX61" fmla="*/ 333345 w 1633937"/>
              <a:gd name="connsiteY61" fmla="*/ 1094085 h 1136033"/>
              <a:gd name="connsiteX62" fmla="*/ 338810 w 1633937"/>
              <a:gd name="connsiteY62" fmla="*/ 1092928 h 1136033"/>
              <a:gd name="connsiteX63" fmla="*/ 344274 w 1633937"/>
              <a:gd name="connsiteY63" fmla="*/ 1091752 h 1136033"/>
              <a:gd name="connsiteX64" fmla="*/ 349739 w 1633937"/>
              <a:gd name="connsiteY64" fmla="*/ 1090557 h 1136033"/>
              <a:gd name="connsiteX65" fmla="*/ 355204 w 1633937"/>
              <a:gd name="connsiteY65" fmla="*/ 1089352 h 1136033"/>
              <a:gd name="connsiteX66" fmla="*/ 360668 w 1633937"/>
              <a:gd name="connsiteY66" fmla="*/ 1088119 h 1136033"/>
              <a:gd name="connsiteX67" fmla="*/ 366133 w 1633937"/>
              <a:gd name="connsiteY67" fmla="*/ 1086875 h 1136033"/>
              <a:gd name="connsiteX68" fmla="*/ 371598 w 1633937"/>
              <a:gd name="connsiteY68" fmla="*/ 1085603 h 1136033"/>
              <a:gd name="connsiteX69" fmla="*/ 377063 w 1633937"/>
              <a:gd name="connsiteY69" fmla="*/ 1084321 h 1136033"/>
              <a:gd name="connsiteX70" fmla="*/ 382526 w 1633937"/>
              <a:gd name="connsiteY70" fmla="*/ 1083010 h 1136033"/>
              <a:gd name="connsiteX71" fmla="*/ 387992 w 1633937"/>
              <a:gd name="connsiteY71" fmla="*/ 1081689 h 1136033"/>
              <a:gd name="connsiteX72" fmla="*/ 393457 w 1633937"/>
              <a:gd name="connsiteY72" fmla="*/ 1080350 h 1136033"/>
              <a:gd name="connsiteX73" fmla="*/ 398922 w 1633937"/>
              <a:gd name="connsiteY73" fmla="*/ 1078981 h 1136033"/>
              <a:gd name="connsiteX74" fmla="*/ 404387 w 1633937"/>
              <a:gd name="connsiteY74" fmla="*/ 1077602 h 1136033"/>
              <a:gd name="connsiteX75" fmla="*/ 409852 w 1633937"/>
              <a:gd name="connsiteY75" fmla="*/ 1076195 h 1136033"/>
              <a:gd name="connsiteX76" fmla="*/ 415318 w 1633937"/>
              <a:gd name="connsiteY76" fmla="*/ 1074778 h 1136033"/>
              <a:gd name="connsiteX77" fmla="*/ 420783 w 1633937"/>
              <a:gd name="connsiteY77" fmla="*/ 1073333 h 1136033"/>
              <a:gd name="connsiteX78" fmla="*/ 426248 w 1633937"/>
              <a:gd name="connsiteY78" fmla="*/ 1071877 h 1136033"/>
              <a:gd name="connsiteX79" fmla="*/ 431713 w 1633937"/>
              <a:gd name="connsiteY79" fmla="*/ 1070393 h 1136033"/>
              <a:gd name="connsiteX80" fmla="*/ 437179 w 1633937"/>
              <a:gd name="connsiteY80" fmla="*/ 1068889 h 1136033"/>
              <a:gd name="connsiteX81" fmla="*/ 442634 w 1633937"/>
              <a:gd name="connsiteY81" fmla="*/ 1067366 h 1136033"/>
              <a:gd name="connsiteX82" fmla="*/ 448099 w 1633937"/>
              <a:gd name="connsiteY82" fmla="*/ 1065824 h 1136033"/>
              <a:gd name="connsiteX83" fmla="*/ 453565 w 1633937"/>
              <a:gd name="connsiteY83" fmla="*/ 1064253 h 1136033"/>
              <a:gd name="connsiteX84" fmla="*/ 459030 w 1633937"/>
              <a:gd name="connsiteY84" fmla="*/ 1062672 h 1136033"/>
              <a:gd name="connsiteX85" fmla="*/ 464495 w 1633937"/>
              <a:gd name="connsiteY85" fmla="*/ 1061062 h 1136033"/>
              <a:gd name="connsiteX86" fmla="*/ 469960 w 1633937"/>
              <a:gd name="connsiteY86" fmla="*/ 1059433 h 1136033"/>
              <a:gd name="connsiteX87" fmla="*/ 475425 w 1633937"/>
              <a:gd name="connsiteY87" fmla="*/ 1057785 h 1136033"/>
              <a:gd name="connsiteX88" fmla="*/ 480891 w 1633937"/>
              <a:gd name="connsiteY88" fmla="*/ 1056118 h 1136033"/>
              <a:gd name="connsiteX89" fmla="*/ 486356 w 1633937"/>
              <a:gd name="connsiteY89" fmla="*/ 1054421 h 1136033"/>
              <a:gd name="connsiteX90" fmla="*/ 491821 w 1633937"/>
              <a:gd name="connsiteY90" fmla="*/ 1052705 h 1136033"/>
              <a:gd name="connsiteX91" fmla="*/ 497286 w 1633937"/>
              <a:gd name="connsiteY91" fmla="*/ 1050970 h 1136033"/>
              <a:gd name="connsiteX92" fmla="*/ 502752 w 1633937"/>
              <a:gd name="connsiteY92" fmla="*/ 1049216 h 1136033"/>
              <a:gd name="connsiteX93" fmla="*/ 508217 w 1633937"/>
              <a:gd name="connsiteY93" fmla="*/ 1047433 h 1136033"/>
              <a:gd name="connsiteX94" fmla="*/ 513682 w 1633937"/>
              <a:gd name="connsiteY94" fmla="*/ 1045630 h 1136033"/>
              <a:gd name="connsiteX95" fmla="*/ 519147 w 1633937"/>
              <a:gd name="connsiteY95" fmla="*/ 1043799 h 1136033"/>
              <a:gd name="connsiteX96" fmla="*/ 524613 w 1633937"/>
              <a:gd name="connsiteY96" fmla="*/ 1041958 h 1136033"/>
              <a:gd name="connsiteX97" fmla="*/ 530078 w 1633937"/>
              <a:gd name="connsiteY97" fmla="*/ 1040079 h 1136033"/>
              <a:gd name="connsiteX98" fmla="*/ 535543 w 1633937"/>
              <a:gd name="connsiteY98" fmla="*/ 1038189 h 1136033"/>
              <a:gd name="connsiteX99" fmla="*/ 540999 w 1633937"/>
              <a:gd name="connsiteY99" fmla="*/ 1036271 h 1136033"/>
              <a:gd name="connsiteX100" fmla="*/ 546464 w 1633937"/>
              <a:gd name="connsiteY100" fmla="*/ 1034334 h 1136033"/>
              <a:gd name="connsiteX101" fmla="*/ 551929 w 1633937"/>
              <a:gd name="connsiteY101" fmla="*/ 1032367 h 1136033"/>
              <a:gd name="connsiteX102" fmla="*/ 557394 w 1633937"/>
              <a:gd name="connsiteY102" fmla="*/ 1030382 h 1136033"/>
              <a:gd name="connsiteX103" fmla="*/ 562859 w 1633937"/>
              <a:gd name="connsiteY103" fmla="*/ 1028367 h 1136033"/>
              <a:gd name="connsiteX104" fmla="*/ 568325 w 1633937"/>
              <a:gd name="connsiteY104" fmla="*/ 1026334 h 1136033"/>
              <a:gd name="connsiteX105" fmla="*/ 573790 w 1633937"/>
              <a:gd name="connsiteY105" fmla="*/ 1024271 h 1136033"/>
              <a:gd name="connsiteX106" fmla="*/ 579255 w 1633937"/>
              <a:gd name="connsiteY106" fmla="*/ 1022189 h 1136033"/>
              <a:gd name="connsiteX107" fmla="*/ 584720 w 1633937"/>
              <a:gd name="connsiteY107" fmla="*/ 1020088 h 1136033"/>
              <a:gd name="connsiteX108" fmla="*/ 590186 w 1633937"/>
              <a:gd name="connsiteY108" fmla="*/ 1017957 h 1136033"/>
              <a:gd name="connsiteX109" fmla="*/ 595651 w 1633937"/>
              <a:gd name="connsiteY109" fmla="*/ 1015798 h 1136033"/>
              <a:gd name="connsiteX110" fmla="*/ 601116 w 1633937"/>
              <a:gd name="connsiteY110" fmla="*/ 1013620 h 1136033"/>
              <a:gd name="connsiteX111" fmla="*/ 606581 w 1633937"/>
              <a:gd name="connsiteY111" fmla="*/ 1011413 h 1136033"/>
              <a:gd name="connsiteX112" fmla="*/ 612046 w 1633937"/>
              <a:gd name="connsiteY112" fmla="*/ 1009186 h 1136033"/>
              <a:gd name="connsiteX113" fmla="*/ 617512 w 1633937"/>
              <a:gd name="connsiteY113" fmla="*/ 1006931 h 1136033"/>
              <a:gd name="connsiteX114" fmla="*/ 622977 w 1633937"/>
              <a:gd name="connsiteY114" fmla="*/ 1004646 h 1136033"/>
              <a:gd name="connsiteX115" fmla="*/ 628442 w 1633937"/>
              <a:gd name="connsiteY115" fmla="*/ 1002342 h 1136033"/>
              <a:gd name="connsiteX116" fmla="*/ 633898 w 1633937"/>
              <a:gd name="connsiteY116" fmla="*/ 1000010 h 1136033"/>
              <a:gd name="connsiteX117" fmla="*/ 639363 w 1633937"/>
              <a:gd name="connsiteY117" fmla="*/ 997658 h 1136033"/>
              <a:gd name="connsiteX118" fmla="*/ 644828 w 1633937"/>
              <a:gd name="connsiteY118" fmla="*/ 995277 h 1136033"/>
              <a:gd name="connsiteX119" fmla="*/ 650293 w 1633937"/>
              <a:gd name="connsiteY119" fmla="*/ 992867 h 1136033"/>
              <a:gd name="connsiteX120" fmla="*/ 655759 w 1633937"/>
              <a:gd name="connsiteY120" fmla="*/ 990429 h 1136033"/>
              <a:gd name="connsiteX121" fmla="*/ 661224 w 1633937"/>
              <a:gd name="connsiteY121" fmla="*/ 987971 h 1136033"/>
              <a:gd name="connsiteX122" fmla="*/ 666689 w 1633937"/>
              <a:gd name="connsiteY122" fmla="*/ 985484 h 1136033"/>
              <a:gd name="connsiteX123" fmla="*/ 672154 w 1633937"/>
              <a:gd name="connsiteY123" fmla="*/ 982968 h 1136033"/>
              <a:gd name="connsiteX124" fmla="*/ 677620 w 1633937"/>
              <a:gd name="connsiteY124" fmla="*/ 980433 h 1136033"/>
              <a:gd name="connsiteX125" fmla="*/ 683085 w 1633937"/>
              <a:gd name="connsiteY125" fmla="*/ 977869 h 1136033"/>
              <a:gd name="connsiteX126" fmla="*/ 688550 w 1633937"/>
              <a:gd name="connsiteY126" fmla="*/ 975277 h 1136033"/>
              <a:gd name="connsiteX127" fmla="*/ 694015 w 1633937"/>
              <a:gd name="connsiteY127" fmla="*/ 972655 h 1136033"/>
              <a:gd name="connsiteX128" fmla="*/ 699480 w 1633937"/>
              <a:gd name="connsiteY128" fmla="*/ 970004 h 1136033"/>
              <a:gd name="connsiteX129" fmla="*/ 704946 w 1633937"/>
              <a:gd name="connsiteY129" fmla="*/ 967334 h 1136033"/>
              <a:gd name="connsiteX130" fmla="*/ 710411 w 1633937"/>
              <a:gd name="connsiteY130" fmla="*/ 964626 h 1136033"/>
              <a:gd name="connsiteX131" fmla="*/ 715876 w 1633937"/>
              <a:gd name="connsiteY131" fmla="*/ 961898 h 1136033"/>
              <a:gd name="connsiteX132" fmla="*/ 721341 w 1633937"/>
              <a:gd name="connsiteY132" fmla="*/ 959141 h 1136033"/>
              <a:gd name="connsiteX133" fmla="*/ 726807 w 1633937"/>
              <a:gd name="connsiteY133" fmla="*/ 956356 h 1136033"/>
              <a:gd name="connsiteX134" fmla="*/ 732262 w 1633937"/>
              <a:gd name="connsiteY134" fmla="*/ 953541 h 1136033"/>
              <a:gd name="connsiteX135" fmla="*/ 737727 w 1633937"/>
              <a:gd name="connsiteY135" fmla="*/ 950707 h 1136033"/>
              <a:gd name="connsiteX136" fmla="*/ 743193 w 1633937"/>
              <a:gd name="connsiteY136" fmla="*/ 947835 h 1136033"/>
              <a:gd name="connsiteX137" fmla="*/ 748658 w 1633937"/>
              <a:gd name="connsiteY137" fmla="*/ 944934 h 1136033"/>
              <a:gd name="connsiteX138" fmla="*/ 754123 w 1633937"/>
              <a:gd name="connsiteY138" fmla="*/ 942013 h 1136033"/>
              <a:gd name="connsiteX139" fmla="*/ 759588 w 1633937"/>
              <a:gd name="connsiteY139" fmla="*/ 939054 h 1136033"/>
              <a:gd name="connsiteX140" fmla="*/ 765053 w 1633937"/>
              <a:gd name="connsiteY140" fmla="*/ 936075 h 1136033"/>
              <a:gd name="connsiteX141" fmla="*/ 770519 w 1633937"/>
              <a:gd name="connsiteY141" fmla="*/ 933058 h 1136033"/>
              <a:gd name="connsiteX142" fmla="*/ 775984 w 1633937"/>
              <a:gd name="connsiteY142" fmla="*/ 930012 h 1136033"/>
              <a:gd name="connsiteX143" fmla="*/ 781449 w 1633937"/>
              <a:gd name="connsiteY143" fmla="*/ 926947 h 1136033"/>
              <a:gd name="connsiteX144" fmla="*/ 786914 w 1633937"/>
              <a:gd name="connsiteY144" fmla="*/ 923844 h 1136033"/>
              <a:gd name="connsiteX145" fmla="*/ 792380 w 1633937"/>
              <a:gd name="connsiteY145" fmla="*/ 920711 h 1136033"/>
              <a:gd name="connsiteX146" fmla="*/ 797845 w 1633937"/>
              <a:gd name="connsiteY146" fmla="*/ 917559 h 1136033"/>
              <a:gd name="connsiteX147" fmla="*/ 803310 w 1633937"/>
              <a:gd name="connsiteY147" fmla="*/ 914369 h 1136033"/>
              <a:gd name="connsiteX148" fmla="*/ 808775 w 1633937"/>
              <a:gd name="connsiteY148" fmla="*/ 911149 h 1136033"/>
              <a:gd name="connsiteX149" fmla="*/ 814241 w 1633937"/>
              <a:gd name="connsiteY149" fmla="*/ 907901 h 1136033"/>
              <a:gd name="connsiteX150" fmla="*/ 819706 w 1633937"/>
              <a:gd name="connsiteY150" fmla="*/ 904624 h 1136033"/>
              <a:gd name="connsiteX151" fmla="*/ 825171 w 1633937"/>
              <a:gd name="connsiteY151" fmla="*/ 901308 h 1136033"/>
              <a:gd name="connsiteX152" fmla="*/ 830627 w 1633937"/>
              <a:gd name="connsiteY152" fmla="*/ 897973 h 1136033"/>
              <a:gd name="connsiteX153" fmla="*/ 836092 w 1633937"/>
              <a:gd name="connsiteY153" fmla="*/ 894599 h 1136033"/>
              <a:gd name="connsiteX154" fmla="*/ 841557 w 1633937"/>
              <a:gd name="connsiteY154" fmla="*/ 891197 h 1136033"/>
              <a:gd name="connsiteX155" fmla="*/ 847022 w 1633937"/>
              <a:gd name="connsiteY155" fmla="*/ 887765 h 1136033"/>
              <a:gd name="connsiteX156" fmla="*/ 852488 w 1633937"/>
              <a:gd name="connsiteY156" fmla="*/ 884305 h 1136033"/>
              <a:gd name="connsiteX157" fmla="*/ 857953 w 1633937"/>
              <a:gd name="connsiteY157" fmla="*/ 880806 h 1136033"/>
              <a:gd name="connsiteX158" fmla="*/ 863418 w 1633937"/>
              <a:gd name="connsiteY158" fmla="*/ 877278 h 1136033"/>
              <a:gd name="connsiteX159" fmla="*/ 868883 w 1633937"/>
              <a:gd name="connsiteY159" fmla="*/ 873722 h 1136033"/>
              <a:gd name="connsiteX160" fmla="*/ 874348 w 1633937"/>
              <a:gd name="connsiteY160" fmla="*/ 870136 h 1136033"/>
              <a:gd name="connsiteX161" fmla="*/ 879814 w 1633937"/>
              <a:gd name="connsiteY161" fmla="*/ 866512 h 1136033"/>
              <a:gd name="connsiteX162" fmla="*/ 885279 w 1633937"/>
              <a:gd name="connsiteY162" fmla="*/ 862859 h 1136033"/>
              <a:gd name="connsiteX163" fmla="*/ 890744 w 1633937"/>
              <a:gd name="connsiteY163" fmla="*/ 859177 h 1136033"/>
              <a:gd name="connsiteX164" fmla="*/ 896209 w 1633937"/>
              <a:gd name="connsiteY164" fmla="*/ 855456 h 1136033"/>
              <a:gd name="connsiteX165" fmla="*/ 901674 w 1633937"/>
              <a:gd name="connsiteY165" fmla="*/ 851707 h 1136033"/>
              <a:gd name="connsiteX166" fmla="*/ 907140 w 1633937"/>
              <a:gd name="connsiteY166" fmla="*/ 847928 h 1136033"/>
              <a:gd name="connsiteX167" fmla="*/ 912605 w 1633937"/>
              <a:gd name="connsiteY167" fmla="*/ 844111 h 1136033"/>
              <a:gd name="connsiteX168" fmla="*/ 918070 w 1633937"/>
              <a:gd name="connsiteY168" fmla="*/ 840265 h 1136033"/>
              <a:gd name="connsiteX169" fmla="*/ 923526 w 1633937"/>
              <a:gd name="connsiteY169" fmla="*/ 836390 h 1136033"/>
              <a:gd name="connsiteX170" fmla="*/ 928991 w 1633937"/>
              <a:gd name="connsiteY170" fmla="*/ 832477 h 1136033"/>
              <a:gd name="connsiteX171" fmla="*/ 934456 w 1633937"/>
              <a:gd name="connsiteY171" fmla="*/ 828535 h 1136033"/>
              <a:gd name="connsiteX172" fmla="*/ 939921 w 1633937"/>
              <a:gd name="connsiteY172" fmla="*/ 824554 h 1136033"/>
              <a:gd name="connsiteX173" fmla="*/ 945387 w 1633937"/>
              <a:gd name="connsiteY173" fmla="*/ 820535 h 1136033"/>
              <a:gd name="connsiteX174" fmla="*/ 950852 w 1633937"/>
              <a:gd name="connsiteY174" fmla="*/ 816496 h 1136033"/>
              <a:gd name="connsiteX175" fmla="*/ 956317 w 1633937"/>
              <a:gd name="connsiteY175" fmla="*/ 812409 h 1136033"/>
              <a:gd name="connsiteX176" fmla="*/ 961782 w 1633937"/>
              <a:gd name="connsiteY176" fmla="*/ 808300 h 1136033"/>
              <a:gd name="connsiteX177" fmla="*/ 967248 w 1633937"/>
              <a:gd name="connsiteY177" fmla="*/ 804152 h 1136033"/>
              <a:gd name="connsiteX178" fmla="*/ 972713 w 1633937"/>
              <a:gd name="connsiteY178" fmla="*/ 799971 h 1136033"/>
              <a:gd name="connsiteX179" fmla="*/ 978178 w 1633937"/>
              <a:gd name="connsiteY179" fmla="*/ 795755 h 1136033"/>
              <a:gd name="connsiteX180" fmla="*/ 983643 w 1633937"/>
              <a:gd name="connsiteY180" fmla="*/ 791505 h 1136033"/>
              <a:gd name="connsiteX181" fmla="*/ 989109 w 1633937"/>
              <a:gd name="connsiteY181" fmla="*/ 787220 h 1136033"/>
              <a:gd name="connsiteX182" fmla="*/ 994574 w 1633937"/>
              <a:gd name="connsiteY182" fmla="*/ 782901 h 1136033"/>
              <a:gd name="connsiteX183" fmla="*/ 1000039 w 1633937"/>
              <a:gd name="connsiteY183" fmla="*/ 778547 h 1136033"/>
              <a:gd name="connsiteX184" fmla="*/ 1005504 w 1633937"/>
              <a:gd name="connsiteY184" fmla="*/ 774157 h 1136033"/>
              <a:gd name="connsiteX185" fmla="*/ 1010969 w 1633937"/>
              <a:gd name="connsiteY185" fmla="*/ 769733 h 1136033"/>
              <a:gd name="connsiteX186" fmla="*/ 1016435 w 1633937"/>
              <a:gd name="connsiteY186" fmla="*/ 765274 h 1136033"/>
              <a:gd name="connsiteX187" fmla="*/ 1021890 w 1633937"/>
              <a:gd name="connsiteY187" fmla="*/ 760779 h 1136033"/>
              <a:gd name="connsiteX188" fmla="*/ 1027355 w 1633937"/>
              <a:gd name="connsiteY188" fmla="*/ 756248 h 1136033"/>
              <a:gd name="connsiteX189" fmla="*/ 1032821 w 1633937"/>
              <a:gd name="connsiteY189" fmla="*/ 751682 h 1136033"/>
              <a:gd name="connsiteX190" fmla="*/ 1038286 w 1633937"/>
              <a:gd name="connsiteY190" fmla="*/ 747081 h 1136033"/>
              <a:gd name="connsiteX191" fmla="*/ 1043751 w 1633937"/>
              <a:gd name="connsiteY191" fmla="*/ 742444 h 1136033"/>
              <a:gd name="connsiteX192" fmla="*/ 1049216 w 1633937"/>
              <a:gd name="connsiteY192" fmla="*/ 737770 h 1136033"/>
              <a:gd name="connsiteX193" fmla="*/ 1054682 w 1633937"/>
              <a:gd name="connsiteY193" fmla="*/ 733059 h 1136033"/>
              <a:gd name="connsiteX194" fmla="*/ 1060147 w 1633937"/>
              <a:gd name="connsiteY194" fmla="*/ 728313 h 1136033"/>
              <a:gd name="connsiteX195" fmla="*/ 1065612 w 1633937"/>
              <a:gd name="connsiteY195" fmla="*/ 723530 h 1136033"/>
              <a:gd name="connsiteX196" fmla="*/ 1071077 w 1633937"/>
              <a:gd name="connsiteY196" fmla="*/ 718711 h 1136033"/>
              <a:gd name="connsiteX197" fmla="*/ 1076542 w 1633937"/>
              <a:gd name="connsiteY197" fmla="*/ 713855 h 1136033"/>
              <a:gd name="connsiteX198" fmla="*/ 1082008 w 1633937"/>
              <a:gd name="connsiteY198" fmla="*/ 708962 h 1136033"/>
              <a:gd name="connsiteX199" fmla="*/ 1087473 w 1633937"/>
              <a:gd name="connsiteY199" fmla="*/ 704032 h 1136033"/>
              <a:gd name="connsiteX200" fmla="*/ 1092938 w 1633937"/>
              <a:gd name="connsiteY200" fmla="*/ 699065 h 1136033"/>
              <a:gd name="connsiteX201" fmla="*/ 1098403 w 1633937"/>
              <a:gd name="connsiteY201" fmla="*/ 694060 h 1136033"/>
              <a:gd name="connsiteX202" fmla="*/ 1103869 w 1633937"/>
              <a:gd name="connsiteY202" fmla="*/ 689018 h 1136033"/>
              <a:gd name="connsiteX203" fmla="*/ 1109334 w 1633937"/>
              <a:gd name="connsiteY203" fmla="*/ 683939 h 1136033"/>
              <a:gd name="connsiteX204" fmla="*/ 1114789 w 1633937"/>
              <a:gd name="connsiteY204" fmla="*/ 678821 h 1136033"/>
              <a:gd name="connsiteX205" fmla="*/ 1120255 w 1633937"/>
              <a:gd name="connsiteY205" fmla="*/ 673666 h 1136033"/>
              <a:gd name="connsiteX206" fmla="*/ 1125720 w 1633937"/>
              <a:gd name="connsiteY206" fmla="*/ 668472 h 1136033"/>
              <a:gd name="connsiteX207" fmla="*/ 1131185 w 1633937"/>
              <a:gd name="connsiteY207" fmla="*/ 663241 h 1136033"/>
              <a:gd name="connsiteX208" fmla="*/ 1136650 w 1633937"/>
              <a:gd name="connsiteY208" fmla="*/ 657972 h 1136033"/>
              <a:gd name="connsiteX209" fmla="*/ 1142116 w 1633937"/>
              <a:gd name="connsiteY209" fmla="*/ 652663 h 1136033"/>
              <a:gd name="connsiteX210" fmla="*/ 1147581 w 1633937"/>
              <a:gd name="connsiteY210" fmla="*/ 647317 h 1136033"/>
              <a:gd name="connsiteX211" fmla="*/ 1153046 w 1633937"/>
              <a:gd name="connsiteY211" fmla="*/ 641931 h 1136033"/>
              <a:gd name="connsiteX212" fmla="*/ 1158511 w 1633937"/>
              <a:gd name="connsiteY212" fmla="*/ 636507 h 1136033"/>
              <a:gd name="connsiteX213" fmla="*/ 1163976 w 1633937"/>
              <a:gd name="connsiteY213" fmla="*/ 631044 h 1136033"/>
              <a:gd name="connsiteX214" fmla="*/ 1169442 w 1633937"/>
              <a:gd name="connsiteY214" fmla="*/ 625541 h 1136033"/>
              <a:gd name="connsiteX215" fmla="*/ 1174907 w 1633937"/>
              <a:gd name="connsiteY215" fmla="*/ 619999 h 1136033"/>
              <a:gd name="connsiteX216" fmla="*/ 1180372 w 1633937"/>
              <a:gd name="connsiteY216" fmla="*/ 614418 h 1136033"/>
              <a:gd name="connsiteX217" fmla="*/ 1185837 w 1633937"/>
              <a:gd name="connsiteY217" fmla="*/ 608797 h 1136033"/>
              <a:gd name="connsiteX218" fmla="*/ 1191303 w 1633937"/>
              <a:gd name="connsiteY218" fmla="*/ 603137 h 1136033"/>
              <a:gd name="connsiteX219" fmla="*/ 1196768 w 1633937"/>
              <a:gd name="connsiteY219" fmla="*/ 597437 h 1136033"/>
              <a:gd name="connsiteX220" fmla="*/ 1202233 w 1633937"/>
              <a:gd name="connsiteY220" fmla="*/ 591697 h 1136033"/>
              <a:gd name="connsiteX221" fmla="*/ 1207698 w 1633937"/>
              <a:gd name="connsiteY221" fmla="*/ 585916 h 1136033"/>
              <a:gd name="connsiteX222" fmla="*/ 1213154 w 1633937"/>
              <a:gd name="connsiteY222" fmla="*/ 580097 h 1136033"/>
              <a:gd name="connsiteX223" fmla="*/ 1218619 w 1633937"/>
              <a:gd name="connsiteY223" fmla="*/ 574235 h 1136033"/>
              <a:gd name="connsiteX224" fmla="*/ 1224084 w 1633937"/>
              <a:gd name="connsiteY224" fmla="*/ 568333 h 1136033"/>
              <a:gd name="connsiteX225" fmla="*/ 1229550 w 1633937"/>
              <a:gd name="connsiteY225" fmla="*/ 562392 h 1136033"/>
              <a:gd name="connsiteX226" fmla="*/ 1235015 w 1633937"/>
              <a:gd name="connsiteY226" fmla="*/ 556409 h 1136033"/>
              <a:gd name="connsiteX227" fmla="*/ 1240480 w 1633937"/>
              <a:gd name="connsiteY227" fmla="*/ 550385 h 1136033"/>
              <a:gd name="connsiteX228" fmla="*/ 1245945 w 1633937"/>
              <a:gd name="connsiteY228" fmla="*/ 544320 h 1136033"/>
              <a:gd name="connsiteX229" fmla="*/ 1251410 w 1633937"/>
              <a:gd name="connsiteY229" fmla="*/ 538214 h 1136033"/>
              <a:gd name="connsiteX230" fmla="*/ 1256876 w 1633937"/>
              <a:gd name="connsiteY230" fmla="*/ 532066 h 1136033"/>
              <a:gd name="connsiteX231" fmla="*/ 1262341 w 1633937"/>
              <a:gd name="connsiteY231" fmla="*/ 525877 h 1136033"/>
              <a:gd name="connsiteX232" fmla="*/ 1267806 w 1633937"/>
              <a:gd name="connsiteY232" fmla="*/ 519646 h 1136033"/>
              <a:gd name="connsiteX233" fmla="*/ 1273271 w 1633937"/>
              <a:gd name="connsiteY233" fmla="*/ 513374 h 1136033"/>
              <a:gd name="connsiteX234" fmla="*/ 1278737 w 1633937"/>
              <a:gd name="connsiteY234" fmla="*/ 507059 h 1136033"/>
              <a:gd name="connsiteX235" fmla="*/ 1284202 w 1633937"/>
              <a:gd name="connsiteY235" fmla="*/ 500703 h 1136033"/>
              <a:gd name="connsiteX236" fmla="*/ 1289667 w 1633937"/>
              <a:gd name="connsiteY236" fmla="*/ 494304 h 1136033"/>
              <a:gd name="connsiteX237" fmla="*/ 1295132 w 1633937"/>
              <a:gd name="connsiteY237" fmla="*/ 487863 h 1136033"/>
              <a:gd name="connsiteX238" fmla="*/ 1300597 w 1633937"/>
              <a:gd name="connsiteY238" fmla="*/ 481379 h 1136033"/>
              <a:gd name="connsiteX239" fmla="*/ 1306063 w 1633937"/>
              <a:gd name="connsiteY239" fmla="*/ 474854 h 1136033"/>
              <a:gd name="connsiteX240" fmla="*/ 1311518 w 1633937"/>
              <a:gd name="connsiteY240" fmla="*/ 468285 h 1136033"/>
              <a:gd name="connsiteX241" fmla="*/ 1316983 w 1633937"/>
              <a:gd name="connsiteY241" fmla="*/ 461673 h 1136033"/>
              <a:gd name="connsiteX242" fmla="*/ 1322449 w 1633937"/>
              <a:gd name="connsiteY242" fmla="*/ 455018 h 1136033"/>
              <a:gd name="connsiteX243" fmla="*/ 1327914 w 1633937"/>
              <a:gd name="connsiteY243" fmla="*/ 448320 h 1136033"/>
              <a:gd name="connsiteX244" fmla="*/ 1333379 w 1633937"/>
              <a:gd name="connsiteY244" fmla="*/ 441579 h 1136033"/>
              <a:gd name="connsiteX245" fmla="*/ 1338844 w 1633937"/>
              <a:gd name="connsiteY245" fmla="*/ 434794 h 1136033"/>
              <a:gd name="connsiteX246" fmla="*/ 1344310 w 1633937"/>
              <a:gd name="connsiteY246" fmla="*/ 427965 h 1136033"/>
              <a:gd name="connsiteX247" fmla="*/ 1349775 w 1633937"/>
              <a:gd name="connsiteY247" fmla="*/ 421093 h 1136033"/>
              <a:gd name="connsiteX248" fmla="*/ 1355240 w 1633937"/>
              <a:gd name="connsiteY248" fmla="*/ 414177 h 1136033"/>
              <a:gd name="connsiteX249" fmla="*/ 1360705 w 1633937"/>
              <a:gd name="connsiteY249" fmla="*/ 407217 h 1136033"/>
              <a:gd name="connsiteX250" fmla="*/ 1366171 w 1633937"/>
              <a:gd name="connsiteY250" fmla="*/ 400213 h 1136033"/>
              <a:gd name="connsiteX251" fmla="*/ 1371636 w 1633937"/>
              <a:gd name="connsiteY251" fmla="*/ 393164 h 1136033"/>
              <a:gd name="connsiteX252" fmla="*/ 1377101 w 1633937"/>
              <a:gd name="connsiteY252" fmla="*/ 386071 h 1136033"/>
              <a:gd name="connsiteX253" fmla="*/ 1382566 w 1633937"/>
              <a:gd name="connsiteY253" fmla="*/ 378934 h 1136033"/>
              <a:gd name="connsiteX254" fmla="*/ 1388031 w 1633937"/>
              <a:gd name="connsiteY254" fmla="*/ 371751 h 1136033"/>
              <a:gd name="connsiteX255" fmla="*/ 1393497 w 1633937"/>
              <a:gd name="connsiteY255" fmla="*/ 364524 h 1136033"/>
              <a:gd name="connsiteX256" fmla="*/ 1398962 w 1633937"/>
              <a:gd name="connsiteY256" fmla="*/ 357252 h 1136033"/>
              <a:gd name="connsiteX257" fmla="*/ 1404417 w 1633937"/>
              <a:gd name="connsiteY257" fmla="*/ 349934 h 1136033"/>
              <a:gd name="connsiteX258" fmla="*/ 1409883 w 1633937"/>
              <a:gd name="connsiteY258" fmla="*/ 342572 h 1136033"/>
              <a:gd name="connsiteX259" fmla="*/ 1415348 w 1633937"/>
              <a:gd name="connsiteY259" fmla="*/ 335164 h 1136033"/>
              <a:gd name="connsiteX260" fmla="*/ 1420813 w 1633937"/>
              <a:gd name="connsiteY260" fmla="*/ 327710 h 1136033"/>
              <a:gd name="connsiteX261" fmla="*/ 1426278 w 1633937"/>
              <a:gd name="connsiteY261" fmla="*/ 320211 h 1136033"/>
              <a:gd name="connsiteX262" fmla="*/ 1431743 w 1633937"/>
              <a:gd name="connsiteY262" fmla="*/ 312667 h 1136033"/>
              <a:gd name="connsiteX263" fmla="*/ 1437209 w 1633937"/>
              <a:gd name="connsiteY263" fmla="*/ 305075 h 1136033"/>
              <a:gd name="connsiteX264" fmla="*/ 1442674 w 1633937"/>
              <a:gd name="connsiteY264" fmla="*/ 297438 h 1136033"/>
              <a:gd name="connsiteX265" fmla="*/ 1448139 w 1633937"/>
              <a:gd name="connsiteY265" fmla="*/ 289754 h 1136033"/>
              <a:gd name="connsiteX266" fmla="*/ 1453605 w 1633937"/>
              <a:gd name="connsiteY266" fmla="*/ 282025 h 1136033"/>
              <a:gd name="connsiteX267" fmla="*/ 1459070 w 1633937"/>
              <a:gd name="connsiteY267" fmla="*/ 274248 h 1136033"/>
              <a:gd name="connsiteX268" fmla="*/ 1464535 w 1633937"/>
              <a:gd name="connsiteY268" fmla="*/ 266425 h 1136033"/>
              <a:gd name="connsiteX269" fmla="*/ 1470000 w 1633937"/>
              <a:gd name="connsiteY269" fmla="*/ 258556 h 1136033"/>
              <a:gd name="connsiteX270" fmla="*/ 1475465 w 1633937"/>
              <a:gd name="connsiteY270" fmla="*/ 250639 h 1136033"/>
              <a:gd name="connsiteX271" fmla="*/ 1480931 w 1633937"/>
              <a:gd name="connsiteY271" fmla="*/ 242675 h 1136033"/>
              <a:gd name="connsiteX272" fmla="*/ 1486396 w 1633937"/>
              <a:gd name="connsiteY272" fmla="*/ 234664 h 1136033"/>
              <a:gd name="connsiteX273" fmla="*/ 1491861 w 1633937"/>
              <a:gd name="connsiteY273" fmla="*/ 226605 h 1136033"/>
              <a:gd name="connsiteX274" fmla="*/ 1497326 w 1633937"/>
              <a:gd name="connsiteY274" fmla="*/ 218499 h 1136033"/>
              <a:gd name="connsiteX275" fmla="*/ 1502782 w 1633937"/>
              <a:gd name="connsiteY275" fmla="*/ 210346 h 1136033"/>
              <a:gd name="connsiteX276" fmla="*/ 1508247 w 1633937"/>
              <a:gd name="connsiteY276" fmla="*/ 202145 h 1136033"/>
              <a:gd name="connsiteX277" fmla="*/ 1513712 w 1633937"/>
              <a:gd name="connsiteY277" fmla="*/ 193895 h 1136033"/>
              <a:gd name="connsiteX278" fmla="*/ 1519178 w 1633937"/>
              <a:gd name="connsiteY278" fmla="*/ 185598 h 1136033"/>
              <a:gd name="connsiteX279" fmla="*/ 1524643 w 1633937"/>
              <a:gd name="connsiteY279" fmla="*/ 177253 h 1136033"/>
              <a:gd name="connsiteX280" fmla="*/ 1530108 w 1633937"/>
              <a:gd name="connsiteY280" fmla="*/ 168858 h 1136033"/>
              <a:gd name="connsiteX281" fmla="*/ 1535573 w 1633937"/>
              <a:gd name="connsiteY281" fmla="*/ 160415 h 1136033"/>
              <a:gd name="connsiteX282" fmla="*/ 1541038 w 1633937"/>
              <a:gd name="connsiteY282" fmla="*/ 151925 h 1136033"/>
              <a:gd name="connsiteX283" fmla="*/ 1546504 w 1633937"/>
              <a:gd name="connsiteY283" fmla="*/ 143385 h 1136033"/>
              <a:gd name="connsiteX284" fmla="*/ 1551969 w 1633937"/>
              <a:gd name="connsiteY284" fmla="*/ 134796 h 1136033"/>
              <a:gd name="connsiteX285" fmla="*/ 1557434 w 1633937"/>
              <a:gd name="connsiteY285" fmla="*/ 126158 h 1136033"/>
              <a:gd name="connsiteX286" fmla="*/ 1562899 w 1633937"/>
              <a:gd name="connsiteY286" fmla="*/ 117472 h 1136033"/>
              <a:gd name="connsiteX287" fmla="*/ 1568365 w 1633937"/>
              <a:gd name="connsiteY287" fmla="*/ 108735 h 1136033"/>
              <a:gd name="connsiteX288" fmla="*/ 1573830 w 1633937"/>
              <a:gd name="connsiteY288" fmla="*/ 99949 h 1136033"/>
              <a:gd name="connsiteX289" fmla="*/ 1579295 w 1633937"/>
              <a:gd name="connsiteY289" fmla="*/ 91113 h 1136033"/>
              <a:gd name="connsiteX290" fmla="*/ 1584760 w 1633937"/>
              <a:gd name="connsiteY290" fmla="*/ 82228 h 1136033"/>
              <a:gd name="connsiteX291" fmla="*/ 1590226 w 1633937"/>
              <a:gd name="connsiteY291" fmla="*/ 73294 h 1136033"/>
              <a:gd name="connsiteX292" fmla="*/ 1595691 w 1633937"/>
              <a:gd name="connsiteY292" fmla="*/ 64308 h 1136033"/>
              <a:gd name="connsiteX293" fmla="*/ 1601146 w 1633937"/>
              <a:gd name="connsiteY293" fmla="*/ 55273 h 1136033"/>
              <a:gd name="connsiteX294" fmla="*/ 1606612 w 1633937"/>
              <a:gd name="connsiteY294" fmla="*/ 46187 h 1136033"/>
              <a:gd name="connsiteX295" fmla="*/ 1612077 w 1633937"/>
              <a:gd name="connsiteY295" fmla="*/ 37052 h 1136033"/>
              <a:gd name="connsiteX296" fmla="*/ 1617542 w 1633937"/>
              <a:gd name="connsiteY296" fmla="*/ 27865 h 1136033"/>
              <a:gd name="connsiteX297" fmla="*/ 1623007 w 1633937"/>
              <a:gd name="connsiteY297" fmla="*/ 18628 h 1136033"/>
              <a:gd name="connsiteX298" fmla="*/ 1628472 w 1633937"/>
              <a:gd name="connsiteY298" fmla="*/ 9339 h 1136033"/>
              <a:gd name="connsiteX299" fmla="*/ 1633938 w 1633937"/>
              <a:gd name="connsiteY299" fmla="*/ 0 h 1136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1633937" h="1136033">
                <a:moveTo>
                  <a:pt x="0" y="1136033"/>
                </a:moveTo>
                <a:lnTo>
                  <a:pt x="5464" y="1135715"/>
                </a:lnTo>
                <a:lnTo>
                  <a:pt x="10929" y="1135387"/>
                </a:lnTo>
                <a:lnTo>
                  <a:pt x="16394" y="1135050"/>
                </a:lnTo>
                <a:lnTo>
                  <a:pt x="21858" y="1134703"/>
                </a:lnTo>
                <a:lnTo>
                  <a:pt x="27323" y="1134346"/>
                </a:lnTo>
                <a:lnTo>
                  <a:pt x="32787" y="1133971"/>
                </a:lnTo>
                <a:lnTo>
                  <a:pt x="38253" y="1133595"/>
                </a:lnTo>
                <a:lnTo>
                  <a:pt x="43717" y="1133209"/>
                </a:lnTo>
                <a:lnTo>
                  <a:pt x="49182" y="1132804"/>
                </a:lnTo>
                <a:lnTo>
                  <a:pt x="54646" y="1132399"/>
                </a:lnTo>
                <a:lnTo>
                  <a:pt x="60111" y="1131975"/>
                </a:lnTo>
                <a:lnTo>
                  <a:pt x="65576" y="1131542"/>
                </a:lnTo>
                <a:lnTo>
                  <a:pt x="71040" y="1131098"/>
                </a:lnTo>
                <a:lnTo>
                  <a:pt x="76505" y="1130645"/>
                </a:lnTo>
                <a:lnTo>
                  <a:pt x="81970" y="1130182"/>
                </a:lnTo>
                <a:lnTo>
                  <a:pt x="87435" y="1129700"/>
                </a:lnTo>
                <a:lnTo>
                  <a:pt x="92899" y="1129219"/>
                </a:lnTo>
                <a:lnTo>
                  <a:pt x="98363" y="1128717"/>
                </a:lnTo>
                <a:lnTo>
                  <a:pt x="103829" y="1128206"/>
                </a:lnTo>
                <a:lnTo>
                  <a:pt x="109293" y="1127676"/>
                </a:lnTo>
                <a:lnTo>
                  <a:pt x="114758" y="1127146"/>
                </a:lnTo>
                <a:lnTo>
                  <a:pt x="120222" y="1126597"/>
                </a:lnTo>
                <a:lnTo>
                  <a:pt x="125688" y="1126028"/>
                </a:lnTo>
                <a:lnTo>
                  <a:pt x="131152" y="1125459"/>
                </a:lnTo>
                <a:lnTo>
                  <a:pt x="136617" y="1124871"/>
                </a:lnTo>
                <a:lnTo>
                  <a:pt x="142081" y="1124274"/>
                </a:lnTo>
                <a:lnTo>
                  <a:pt x="147546" y="1123657"/>
                </a:lnTo>
                <a:lnTo>
                  <a:pt x="153011" y="1123030"/>
                </a:lnTo>
                <a:lnTo>
                  <a:pt x="158475" y="1122394"/>
                </a:lnTo>
                <a:lnTo>
                  <a:pt x="163940" y="1121739"/>
                </a:lnTo>
                <a:lnTo>
                  <a:pt x="169405" y="1121074"/>
                </a:lnTo>
                <a:lnTo>
                  <a:pt x="174870" y="1120399"/>
                </a:lnTo>
                <a:lnTo>
                  <a:pt x="180334" y="1119705"/>
                </a:lnTo>
                <a:lnTo>
                  <a:pt x="185798" y="1118992"/>
                </a:lnTo>
                <a:lnTo>
                  <a:pt x="191264" y="1118269"/>
                </a:lnTo>
                <a:lnTo>
                  <a:pt x="196728" y="1117536"/>
                </a:lnTo>
                <a:lnTo>
                  <a:pt x="202193" y="1116784"/>
                </a:lnTo>
                <a:lnTo>
                  <a:pt x="207657" y="1116023"/>
                </a:lnTo>
                <a:lnTo>
                  <a:pt x="213123" y="1115242"/>
                </a:lnTo>
                <a:lnTo>
                  <a:pt x="218587" y="1114442"/>
                </a:lnTo>
                <a:lnTo>
                  <a:pt x="224051" y="1113632"/>
                </a:lnTo>
                <a:lnTo>
                  <a:pt x="229516" y="1112813"/>
                </a:lnTo>
                <a:lnTo>
                  <a:pt x="234981" y="1111975"/>
                </a:lnTo>
                <a:lnTo>
                  <a:pt x="240446" y="1111117"/>
                </a:lnTo>
                <a:lnTo>
                  <a:pt x="245910" y="1110249"/>
                </a:lnTo>
                <a:lnTo>
                  <a:pt x="251375" y="1109363"/>
                </a:lnTo>
                <a:lnTo>
                  <a:pt x="256840" y="1108456"/>
                </a:lnTo>
                <a:lnTo>
                  <a:pt x="262304" y="1107541"/>
                </a:lnTo>
                <a:lnTo>
                  <a:pt x="267769" y="1106606"/>
                </a:lnTo>
                <a:lnTo>
                  <a:pt x="273233" y="1105652"/>
                </a:lnTo>
                <a:lnTo>
                  <a:pt x="278699" y="1104688"/>
                </a:lnTo>
                <a:lnTo>
                  <a:pt x="284163" y="1103705"/>
                </a:lnTo>
                <a:lnTo>
                  <a:pt x="289628" y="1102702"/>
                </a:lnTo>
                <a:lnTo>
                  <a:pt x="295092" y="1101680"/>
                </a:lnTo>
                <a:lnTo>
                  <a:pt x="300557" y="1100649"/>
                </a:lnTo>
                <a:lnTo>
                  <a:pt x="306022" y="1099598"/>
                </a:lnTo>
                <a:lnTo>
                  <a:pt x="311486" y="1098529"/>
                </a:lnTo>
                <a:lnTo>
                  <a:pt x="316951" y="1097449"/>
                </a:lnTo>
                <a:lnTo>
                  <a:pt x="322416" y="1096340"/>
                </a:lnTo>
                <a:lnTo>
                  <a:pt x="327881" y="1095222"/>
                </a:lnTo>
                <a:lnTo>
                  <a:pt x="333345" y="1094085"/>
                </a:lnTo>
                <a:lnTo>
                  <a:pt x="338810" y="1092928"/>
                </a:lnTo>
                <a:lnTo>
                  <a:pt x="344274" y="1091752"/>
                </a:lnTo>
                <a:lnTo>
                  <a:pt x="349739" y="1090557"/>
                </a:lnTo>
                <a:lnTo>
                  <a:pt x="355204" y="1089352"/>
                </a:lnTo>
                <a:lnTo>
                  <a:pt x="360668" y="1088119"/>
                </a:lnTo>
                <a:lnTo>
                  <a:pt x="366133" y="1086875"/>
                </a:lnTo>
                <a:lnTo>
                  <a:pt x="371598" y="1085603"/>
                </a:lnTo>
                <a:lnTo>
                  <a:pt x="377063" y="1084321"/>
                </a:lnTo>
                <a:lnTo>
                  <a:pt x="382526" y="1083010"/>
                </a:lnTo>
                <a:lnTo>
                  <a:pt x="387992" y="1081689"/>
                </a:lnTo>
                <a:lnTo>
                  <a:pt x="393457" y="1080350"/>
                </a:lnTo>
                <a:lnTo>
                  <a:pt x="398922" y="1078981"/>
                </a:lnTo>
                <a:lnTo>
                  <a:pt x="404387" y="1077602"/>
                </a:lnTo>
                <a:lnTo>
                  <a:pt x="409852" y="1076195"/>
                </a:lnTo>
                <a:lnTo>
                  <a:pt x="415318" y="1074778"/>
                </a:lnTo>
                <a:lnTo>
                  <a:pt x="420783" y="1073333"/>
                </a:lnTo>
                <a:lnTo>
                  <a:pt x="426248" y="1071877"/>
                </a:lnTo>
                <a:lnTo>
                  <a:pt x="431713" y="1070393"/>
                </a:lnTo>
                <a:lnTo>
                  <a:pt x="437179" y="1068889"/>
                </a:lnTo>
                <a:lnTo>
                  <a:pt x="442634" y="1067366"/>
                </a:lnTo>
                <a:lnTo>
                  <a:pt x="448099" y="1065824"/>
                </a:lnTo>
                <a:lnTo>
                  <a:pt x="453565" y="1064253"/>
                </a:lnTo>
                <a:lnTo>
                  <a:pt x="459030" y="1062672"/>
                </a:lnTo>
                <a:lnTo>
                  <a:pt x="464495" y="1061062"/>
                </a:lnTo>
                <a:lnTo>
                  <a:pt x="469960" y="1059433"/>
                </a:lnTo>
                <a:lnTo>
                  <a:pt x="475425" y="1057785"/>
                </a:lnTo>
                <a:lnTo>
                  <a:pt x="480891" y="1056118"/>
                </a:lnTo>
                <a:lnTo>
                  <a:pt x="486356" y="1054421"/>
                </a:lnTo>
                <a:lnTo>
                  <a:pt x="491821" y="1052705"/>
                </a:lnTo>
                <a:lnTo>
                  <a:pt x="497286" y="1050970"/>
                </a:lnTo>
                <a:lnTo>
                  <a:pt x="502752" y="1049216"/>
                </a:lnTo>
                <a:lnTo>
                  <a:pt x="508217" y="1047433"/>
                </a:lnTo>
                <a:lnTo>
                  <a:pt x="513682" y="1045630"/>
                </a:lnTo>
                <a:lnTo>
                  <a:pt x="519147" y="1043799"/>
                </a:lnTo>
                <a:lnTo>
                  <a:pt x="524613" y="1041958"/>
                </a:lnTo>
                <a:lnTo>
                  <a:pt x="530078" y="1040079"/>
                </a:lnTo>
                <a:lnTo>
                  <a:pt x="535543" y="1038189"/>
                </a:lnTo>
                <a:lnTo>
                  <a:pt x="540999" y="1036271"/>
                </a:lnTo>
                <a:lnTo>
                  <a:pt x="546464" y="1034334"/>
                </a:lnTo>
                <a:lnTo>
                  <a:pt x="551929" y="1032367"/>
                </a:lnTo>
                <a:lnTo>
                  <a:pt x="557394" y="1030382"/>
                </a:lnTo>
                <a:lnTo>
                  <a:pt x="562859" y="1028367"/>
                </a:lnTo>
                <a:lnTo>
                  <a:pt x="568325" y="1026334"/>
                </a:lnTo>
                <a:lnTo>
                  <a:pt x="573790" y="1024271"/>
                </a:lnTo>
                <a:lnTo>
                  <a:pt x="579255" y="1022189"/>
                </a:lnTo>
                <a:lnTo>
                  <a:pt x="584720" y="1020088"/>
                </a:lnTo>
                <a:lnTo>
                  <a:pt x="590186" y="1017957"/>
                </a:lnTo>
                <a:lnTo>
                  <a:pt x="595651" y="1015798"/>
                </a:lnTo>
                <a:lnTo>
                  <a:pt x="601116" y="1013620"/>
                </a:lnTo>
                <a:lnTo>
                  <a:pt x="606581" y="1011413"/>
                </a:lnTo>
                <a:lnTo>
                  <a:pt x="612046" y="1009186"/>
                </a:lnTo>
                <a:lnTo>
                  <a:pt x="617512" y="1006931"/>
                </a:lnTo>
                <a:lnTo>
                  <a:pt x="622977" y="1004646"/>
                </a:lnTo>
                <a:lnTo>
                  <a:pt x="628442" y="1002342"/>
                </a:lnTo>
                <a:lnTo>
                  <a:pt x="633898" y="1000010"/>
                </a:lnTo>
                <a:lnTo>
                  <a:pt x="639363" y="997658"/>
                </a:lnTo>
                <a:lnTo>
                  <a:pt x="644828" y="995277"/>
                </a:lnTo>
                <a:lnTo>
                  <a:pt x="650293" y="992867"/>
                </a:lnTo>
                <a:lnTo>
                  <a:pt x="655759" y="990429"/>
                </a:lnTo>
                <a:lnTo>
                  <a:pt x="661224" y="987971"/>
                </a:lnTo>
                <a:lnTo>
                  <a:pt x="666689" y="985484"/>
                </a:lnTo>
                <a:lnTo>
                  <a:pt x="672154" y="982968"/>
                </a:lnTo>
                <a:lnTo>
                  <a:pt x="677620" y="980433"/>
                </a:lnTo>
                <a:lnTo>
                  <a:pt x="683085" y="977869"/>
                </a:lnTo>
                <a:lnTo>
                  <a:pt x="688550" y="975277"/>
                </a:lnTo>
                <a:lnTo>
                  <a:pt x="694015" y="972655"/>
                </a:lnTo>
                <a:lnTo>
                  <a:pt x="699480" y="970004"/>
                </a:lnTo>
                <a:lnTo>
                  <a:pt x="704946" y="967334"/>
                </a:lnTo>
                <a:lnTo>
                  <a:pt x="710411" y="964626"/>
                </a:lnTo>
                <a:lnTo>
                  <a:pt x="715876" y="961898"/>
                </a:lnTo>
                <a:lnTo>
                  <a:pt x="721341" y="959141"/>
                </a:lnTo>
                <a:lnTo>
                  <a:pt x="726807" y="956356"/>
                </a:lnTo>
                <a:lnTo>
                  <a:pt x="732262" y="953541"/>
                </a:lnTo>
                <a:lnTo>
                  <a:pt x="737727" y="950707"/>
                </a:lnTo>
                <a:lnTo>
                  <a:pt x="743193" y="947835"/>
                </a:lnTo>
                <a:lnTo>
                  <a:pt x="748658" y="944934"/>
                </a:lnTo>
                <a:lnTo>
                  <a:pt x="754123" y="942013"/>
                </a:lnTo>
                <a:lnTo>
                  <a:pt x="759588" y="939054"/>
                </a:lnTo>
                <a:lnTo>
                  <a:pt x="765053" y="936075"/>
                </a:lnTo>
                <a:lnTo>
                  <a:pt x="770519" y="933058"/>
                </a:lnTo>
                <a:lnTo>
                  <a:pt x="775984" y="930012"/>
                </a:lnTo>
                <a:lnTo>
                  <a:pt x="781449" y="926947"/>
                </a:lnTo>
                <a:lnTo>
                  <a:pt x="786914" y="923844"/>
                </a:lnTo>
                <a:lnTo>
                  <a:pt x="792380" y="920711"/>
                </a:lnTo>
                <a:lnTo>
                  <a:pt x="797845" y="917559"/>
                </a:lnTo>
                <a:lnTo>
                  <a:pt x="803310" y="914369"/>
                </a:lnTo>
                <a:lnTo>
                  <a:pt x="808775" y="911149"/>
                </a:lnTo>
                <a:lnTo>
                  <a:pt x="814241" y="907901"/>
                </a:lnTo>
                <a:lnTo>
                  <a:pt x="819706" y="904624"/>
                </a:lnTo>
                <a:lnTo>
                  <a:pt x="825171" y="901308"/>
                </a:lnTo>
                <a:lnTo>
                  <a:pt x="830627" y="897973"/>
                </a:lnTo>
                <a:lnTo>
                  <a:pt x="836092" y="894599"/>
                </a:lnTo>
                <a:lnTo>
                  <a:pt x="841557" y="891197"/>
                </a:lnTo>
                <a:lnTo>
                  <a:pt x="847022" y="887765"/>
                </a:lnTo>
                <a:lnTo>
                  <a:pt x="852488" y="884305"/>
                </a:lnTo>
                <a:lnTo>
                  <a:pt x="857953" y="880806"/>
                </a:lnTo>
                <a:lnTo>
                  <a:pt x="863418" y="877278"/>
                </a:lnTo>
                <a:lnTo>
                  <a:pt x="868883" y="873722"/>
                </a:lnTo>
                <a:lnTo>
                  <a:pt x="874348" y="870136"/>
                </a:lnTo>
                <a:lnTo>
                  <a:pt x="879814" y="866512"/>
                </a:lnTo>
                <a:lnTo>
                  <a:pt x="885279" y="862859"/>
                </a:lnTo>
                <a:lnTo>
                  <a:pt x="890744" y="859177"/>
                </a:lnTo>
                <a:lnTo>
                  <a:pt x="896209" y="855456"/>
                </a:lnTo>
                <a:lnTo>
                  <a:pt x="901674" y="851707"/>
                </a:lnTo>
                <a:lnTo>
                  <a:pt x="907140" y="847928"/>
                </a:lnTo>
                <a:lnTo>
                  <a:pt x="912605" y="844111"/>
                </a:lnTo>
                <a:lnTo>
                  <a:pt x="918070" y="840265"/>
                </a:lnTo>
                <a:lnTo>
                  <a:pt x="923526" y="836390"/>
                </a:lnTo>
                <a:lnTo>
                  <a:pt x="928991" y="832477"/>
                </a:lnTo>
                <a:lnTo>
                  <a:pt x="934456" y="828535"/>
                </a:lnTo>
                <a:lnTo>
                  <a:pt x="939921" y="824554"/>
                </a:lnTo>
                <a:lnTo>
                  <a:pt x="945387" y="820535"/>
                </a:lnTo>
                <a:lnTo>
                  <a:pt x="950852" y="816496"/>
                </a:lnTo>
                <a:lnTo>
                  <a:pt x="956317" y="812409"/>
                </a:lnTo>
                <a:lnTo>
                  <a:pt x="961782" y="808300"/>
                </a:lnTo>
                <a:lnTo>
                  <a:pt x="967248" y="804152"/>
                </a:lnTo>
                <a:lnTo>
                  <a:pt x="972713" y="799971"/>
                </a:lnTo>
                <a:lnTo>
                  <a:pt x="978178" y="795755"/>
                </a:lnTo>
                <a:lnTo>
                  <a:pt x="983643" y="791505"/>
                </a:lnTo>
                <a:lnTo>
                  <a:pt x="989109" y="787220"/>
                </a:lnTo>
                <a:lnTo>
                  <a:pt x="994574" y="782901"/>
                </a:lnTo>
                <a:lnTo>
                  <a:pt x="1000039" y="778547"/>
                </a:lnTo>
                <a:lnTo>
                  <a:pt x="1005504" y="774157"/>
                </a:lnTo>
                <a:lnTo>
                  <a:pt x="1010969" y="769733"/>
                </a:lnTo>
                <a:lnTo>
                  <a:pt x="1016435" y="765274"/>
                </a:lnTo>
                <a:lnTo>
                  <a:pt x="1021890" y="760779"/>
                </a:lnTo>
                <a:lnTo>
                  <a:pt x="1027355" y="756248"/>
                </a:lnTo>
                <a:lnTo>
                  <a:pt x="1032821" y="751682"/>
                </a:lnTo>
                <a:lnTo>
                  <a:pt x="1038286" y="747081"/>
                </a:lnTo>
                <a:lnTo>
                  <a:pt x="1043751" y="742444"/>
                </a:lnTo>
                <a:lnTo>
                  <a:pt x="1049216" y="737770"/>
                </a:lnTo>
                <a:lnTo>
                  <a:pt x="1054682" y="733059"/>
                </a:lnTo>
                <a:lnTo>
                  <a:pt x="1060147" y="728313"/>
                </a:lnTo>
                <a:lnTo>
                  <a:pt x="1065612" y="723530"/>
                </a:lnTo>
                <a:lnTo>
                  <a:pt x="1071077" y="718711"/>
                </a:lnTo>
                <a:lnTo>
                  <a:pt x="1076542" y="713855"/>
                </a:lnTo>
                <a:lnTo>
                  <a:pt x="1082008" y="708962"/>
                </a:lnTo>
                <a:lnTo>
                  <a:pt x="1087473" y="704032"/>
                </a:lnTo>
                <a:lnTo>
                  <a:pt x="1092938" y="699065"/>
                </a:lnTo>
                <a:lnTo>
                  <a:pt x="1098403" y="694060"/>
                </a:lnTo>
                <a:lnTo>
                  <a:pt x="1103869" y="689018"/>
                </a:lnTo>
                <a:lnTo>
                  <a:pt x="1109334" y="683939"/>
                </a:lnTo>
                <a:lnTo>
                  <a:pt x="1114789" y="678821"/>
                </a:lnTo>
                <a:lnTo>
                  <a:pt x="1120255" y="673666"/>
                </a:lnTo>
                <a:lnTo>
                  <a:pt x="1125720" y="668472"/>
                </a:lnTo>
                <a:lnTo>
                  <a:pt x="1131185" y="663241"/>
                </a:lnTo>
                <a:lnTo>
                  <a:pt x="1136650" y="657972"/>
                </a:lnTo>
                <a:lnTo>
                  <a:pt x="1142116" y="652663"/>
                </a:lnTo>
                <a:lnTo>
                  <a:pt x="1147581" y="647317"/>
                </a:lnTo>
                <a:lnTo>
                  <a:pt x="1153046" y="641931"/>
                </a:lnTo>
                <a:lnTo>
                  <a:pt x="1158511" y="636507"/>
                </a:lnTo>
                <a:lnTo>
                  <a:pt x="1163976" y="631044"/>
                </a:lnTo>
                <a:lnTo>
                  <a:pt x="1169442" y="625541"/>
                </a:lnTo>
                <a:lnTo>
                  <a:pt x="1174907" y="619999"/>
                </a:lnTo>
                <a:lnTo>
                  <a:pt x="1180372" y="614418"/>
                </a:lnTo>
                <a:lnTo>
                  <a:pt x="1185837" y="608797"/>
                </a:lnTo>
                <a:lnTo>
                  <a:pt x="1191303" y="603137"/>
                </a:lnTo>
                <a:lnTo>
                  <a:pt x="1196768" y="597437"/>
                </a:lnTo>
                <a:lnTo>
                  <a:pt x="1202233" y="591697"/>
                </a:lnTo>
                <a:lnTo>
                  <a:pt x="1207698" y="585916"/>
                </a:lnTo>
                <a:lnTo>
                  <a:pt x="1213154" y="580097"/>
                </a:lnTo>
                <a:lnTo>
                  <a:pt x="1218619" y="574235"/>
                </a:lnTo>
                <a:lnTo>
                  <a:pt x="1224084" y="568333"/>
                </a:lnTo>
                <a:lnTo>
                  <a:pt x="1229550" y="562392"/>
                </a:lnTo>
                <a:lnTo>
                  <a:pt x="1235015" y="556409"/>
                </a:lnTo>
                <a:lnTo>
                  <a:pt x="1240480" y="550385"/>
                </a:lnTo>
                <a:lnTo>
                  <a:pt x="1245945" y="544320"/>
                </a:lnTo>
                <a:lnTo>
                  <a:pt x="1251410" y="538214"/>
                </a:lnTo>
                <a:lnTo>
                  <a:pt x="1256876" y="532066"/>
                </a:lnTo>
                <a:lnTo>
                  <a:pt x="1262341" y="525877"/>
                </a:lnTo>
                <a:lnTo>
                  <a:pt x="1267806" y="519646"/>
                </a:lnTo>
                <a:lnTo>
                  <a:pt x="1273271" y="513374"/>
                </a:lnTo>
                <a:lnTo>
                  <a:pt x="1278737" y="507059"/>
                </a:lnTo>
                <a:lnTo>
                  <a:pt x="1284202" y="500703"/>
                </a:lnTo>
                <a:lnTo>
                  <a:pt x="1289667" y="494304"/>
                </a:lnTo>
                <a:lnTo>
                  <a:pt x="1295132" y="487863"/>
                </a:lnTo>
                <a:lnTo>
                  <a:pt x="1300597" y="481379"/>
                </a:lnTo>
                <a:lnTo>
                  <a:pt x="1306063" y="474854"/>
                </a:lnTo>
                <a:lnTo>
                  <a:pt x="1311518" y="468285"/>
                </a:lnTo>
                <a:lnTo>
                  <a:pt x="1316983" y="461673"/>
                </a:lnTo>
                <a:lnTo>
                  <a:pt x="1322449" y="455018"/>
                </a:lnTo>
                <a:lnTo>
                  <a:pt x="1327914" y="448320"/>
                </a:lnTo>
                <a:lnTo>
                  <a:pt x="1333379" y="441579"/>
                </a:lnTo>
                <a:lnTo>
                  <a:pt x="1338844" y="434794"/>
                </a:lnTo>
                <a:lnTo>
                  <a:pt x="1344310" y="427965"/>
                </a:lnTo>
                <a:lnTo>
                  <a:pt x="1349775" y="421093"/>
                </a:lnTo>
                <a:lnTo>
                  <a:pt x="1355240" y="414177"/>
                </a:lnTo>
                <a:lnTo>
                  <a:pt x="1360705" y="407217"/>
                </a:lnTo>
                <a:lnTo>
                  <a:pt x="1366171" y="400213"/>
                </a:lnTo>
                <a:lnTo>
                  <a:pt x="1371636" y="393164"/>
                </a:lnTo>
                <a:lnTo>
                  <a:pt x="1377101" y="386071"/>
                </a:lnTo>
                <a:lnTo>
                  <a:pt x="1382566" y="378934"/>
                </a:lnTo>
                <a:lnTo>
                  <a:pt x="1388031" y="371751"/>
                </a:lnTo>
                <a:lnTo>
                  <a:pt x="1393497" y="364524"/>
                </a:lnTo>
                <a:lnTo>
                  <a:pt x="1398962" y="357252"/>
                </a:lnTo>
                <a:lnTo>
                  <a:pt x="1404417" y="349934"/>
                </a:lnTo>
                <a:lnTo>
                  <a:pt x="1409883" y="342572"/>
                </a:lnTo>
                <a:lnTo>
                  <a:pt x="1415348" y="335164"/>
                </a:lnTo>
                <a:lnTo>
                  <a:pt x="1420813" y="327710"/>
                </a:lnTo>
                <a:lnTo>
                  <a:pt x="1426278" y="320211"/>
                </a:lnTo>
                <a:lnTo>
                  <a:pt x="1431743" y="312667"/>
                </a:lnTo>
                <a:lnTo>
                  <a:pt x="1437209" y="305075"/>
                </a:lnTo>
                <a:lnTo>
                  <a:pt x="1442674" y="297438"/>
                </a:lnTo>
                <a:lnTo>
                  <a:pt x="1448139" y="289754"/>
                </a:lnTo>
                <a:lnTo>
                  <a:pt x="1453605" y="282025"/>
                </a:lnTo>
                <a:lnTo>
                  <a:pt x="1459070" y="274248"/>
                </a:lnTo>
                <a:lnTo>
                  <a:pt x="1464535" y="266425"/>
                </a:lnTo>
                <a:lnTo>
                  <a:pt x="1470000" y="258556"/>
                </a:lnTo>
                <a:lnTo>
                  <a:pt x="1475465" y="250639"/>
                </a:lnTo>
                <a:lnTo>
                  <a:pt x="1480931" y="242675"/>
                </a:lnTo>
                <a:lnTo>
                  <a:pt x="1486396" y="234664"/>
                </a:lnTo>
                <a:lnTo>
                  <a:pt x="1491861" y="226605"/>
                </a:lnTo>
                <a:lnTo>
                  <a:pt x="1497326" y="218499"/>
                </a:lnTo>
                <a:lnTo>
                  <a:pt x="1502782" y="210346"/>
                </a:lnTo>
                <a:lnTo>
                  <a:pt x="1508247" y="202145"/>
                </a:lnTo>
                <a:lnTo>
                  <a:pt x="1513712" y="193895"/>
                </a:lnTo>
                <a:lnTo>
                  <a:pt x="1519178" y="185598"/>
                </a:lnTo>
                <a:lnTo>
                  <a:pt x="1524643" y="177253"/>
                </a:lnTo>
                <a:lnTo>
                  <a:pt x="1530108" y="168858"/>
                </a:lnTo>
                <a:lnTo>
                  <a:pt x="1535573" y="160415"/>
                </a:lnTo>
                <a:lnTo>
                  <a:pt x="1541038" y="151925"/>
                </a:lnTo>
                <a:lnTo>
                  <a:pt x="1546504" y="143385"/>
                </a:lnTo>
                <a:lnTo>
                  <a:pt x="1551969" y="134796"/>
                </a:lnTo>
                <a:lnTo>
                  <a:pt x="1557434" y="126158"/>
                </a:lnTo>
                <a:lnTo>
                  <a:pt x="1562899" y="117472"/>
                </a:lnTo>
                <a:lnTo>
                  <a:pt x="1568365" y="108735"/>
                </a:lnTo>
                <a:lnTo>
                  <a:pt x="1573830" y="99949"/>
                </a:lnTo>
                <a:lnTo>
                  <a:pt x="1579295" y="91113"/>
                </a:lnTo>
                <a:lnTo>
                  <a:pt x="1584760" y="82228"/>
                </a:lnTo>
                <a:lnTo>
                  <a:pt x="1590226" y="73294"/>
                </a:lnTo>
                <a:lnTo>
                  <a:pt x="1595691" y="64308"/>
                </a:lnTo>
                <a:lnTo>
                  <a:pt x="1601146" y="55273"/>
                </a:lnTo>
                <a:lnTo>
                  <a:pt x="1606612" y="46187"/>
                </a:lnTo>
                <a:lnTo>
                  <a:pt x="1612077" y="37052"/>
                </a:lnTo>
                <a:lnTo>
                  <a:pt x="1617542" y="27865"/>
                </a:lnTo>
                <a:lnTo>
                  <a:pt x="1623007" y="18628"/>
                </a:lnTo>
                <a:lnTo>
                  <a:pt x="1628472" y="9339"/>
                </a:lnTo>
                <a:lnTo>
                  <a:pt x="1633938" y="0"/>
                </a:lnTo>
              </a:path>
            </a:pathLst>
          </a:custGeom>
          <a:noFill/>
          <a:ln w="11525" cap="rnd">
            <a:solidFill>
              <a:srgbClr val="E26F4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8A3F7B1-512E-BB91-C723-D3C493D64598}"/>
              </a:ext>
            </a:extLst>
          </p:cNvPr>
          <p:cNvGrpSpPr/>
          <p:nvPr/>
        </p:nvGrpSpPr>
        <p:grpSpPr>
          <a:xfrm>
            <a:off x="4517470" y="3490140"/>
            <a:ext cx="309062" cy="224855"/>
            <a:chOff x="4517470" y="3490140"/>
            <a:chExt cx="309062" cy="224855"/>
          </a:xfrm>
        </p:grpSpPr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7A3274FF-6532-3B3C-8943-33E230C43F9A}"/>
                </a:ext>
              </a:extLst>
            </p:cNvPr>
            <p:cNvSpPr/>
            <p:nvPr/>
          </p:nvSpPr>
          <p:spPr>
            <a:xfrm>
              <a:off x="4517470" y="3490140"/>
              <a:ext cx="309062" cy="224855"/>
            </a:xfrm>
            <a:custGeom>
              <a:avLst/>
              <a:gdLst>
                <a:gd name="connsiteX0" fmla="*/ 0 w 309062"/>
                <a:gd name="connsiteY0" fmla="*/ 224855 h 224855"/>
                <a:gd name="connsiteX1" fmla="*/ 309063 w 309062"/>
                <a:gd name="connsiteY1" fmla="*/ 224855 h 224855"/>
                <a:gd name="connsiteX2" fmla="*/ 309063 w 309062"/>
                <a:gd name="connsiteY2" fmla="*/ 0 h 224855"/>
                <a:gd name="connsiteX3" fmla="*/ 0 w 309062"/>
                <a:gd name="connsiteY3" fmla="*/ 0 h 22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062" h="224855">
                  <a:moveTo>
                    <a:pt x="0" y="224855"/>
                  </a:moveTo>
                  <a:lnTo>
                    <a:pt x="309063" y="224855"/>
                  </a:lnTo>
                  <a:lnTo>
                    <a:pt x="3090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16C7F722-0228-C4A4-FD07-F0E260BFE2E6}"/>
                </a:ext>
              </a:extLst>
            </p:cNvPr>
            <p:cNvSpPr/>
            <p:nvPr/>
          </p:nvSpPr>
          <p:spPr>
            <a:xfrm>
              <a:off x="4517470" y="3490140"/>
              <a:ext cx="309062" cy="224855"/>
            </a:xfrm>
            <a:custGeom>
              <a:avLst/>
              <a:gdLst>
                <a:gd name="connsiteX0" fmla="*/ 0 w 309062"/>
                <a:gd name="connsiteY0" fmla="*/ 224855 h 224855"/>
                <a:gd name="connsiteX1" fmla="*/ 309063 w 309062"/>
                <a:gd name="connsiteY1" fmla="*/ 224855 h 224855"/>
                <a:gd name="connsiteX2" fmla="*/ 309063 w 309062"/>
                <a:gd name="connsiteY2" fmla="*/ 0 h 224855"/>
                <a:gd name="connsiteX3" fmla="*/ 0 w 309062"/>
                <a:gd name="connsiteY3" fmla="*/ 0 h 224855"/>
                <a:gd name="connsiteX4" fmla="*/ 0 w 309062"/>
                <a:gd name="connsiteY4" fmla="*/ 224855 h 22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062" h="224855">
                  <a:moveTo>
                    <a:pt x="0" y="224855"/>
                  </a:moveTo>
                  <a:lnTo>
                    <a:pt x="309063" y="224855"/>
                  </a:lnTo>
                  <a:lnTo>
                    <a:pt x="309063" y="0"/>
                  </a:lnTo>
                  <a:lnTo>
                    <a:pt x="0" y="0"/>
                  </a:lnTo>
                  <a:lnTo>
                    <a:pt x="0" y="224855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6324CA34-8CCE-8C16-1F45-8BA3CBE8BFCC}"/>
                </a:ext>
              </a:extLst>
            </p:cNvPr>
            <p:cNvSpPr/>
            <p:nvPr/>
          </p:nvSpPr>
          <p:spPr>
            <a:xfrm>
              <a:off x="4536714" y="3565092"/>
              <a:ext cx="115464" cy="963"/>
            </a:xfrm>
            <a:custGeom>
              <a:avLst/>
              <a:gdLst>
                <a:gd name="connsiteX0" fmla="*/ 0 w 115464"/>
                <a:gd name="connsiteY0" fmla="*/ 0 h 963"/>
                <a:gd name="connsiteX1" fmla="*/ 115465 w 115464"/>
                <a:gd name="connsiteY1" fmla="*/ 0 h 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464" h="963">
                  <a:moveTo>
                    <a:pt x="0" y="0"/>
                  </a:moveTo>
                  <a:lnTo>
                    <a:pt x="115465" y="0"/>
                  </a:lnTo>
                </a:path>
              </a:pathLst>
            </a:custGeom>
            <a:noFill/>
            <a:ln w="17288" cap="rnd">
              <a:solidFill>
                <a:srgbClr val="009AF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E95C2EA0-C529-71A3-7D7C-33D97D929FD1}"/>
                </a:ext>
              </a:extLst>
            </p:cNvPr>
            <p:cNvSpPr/>
            <p:nvPr/>
          </p:nvSpPr>
          <p:spPr>
            <a:xfrm>
              <a:off x="4671423" y="3533367"/>
              <a:ext cx="34576" cy="63123"/>
            </a:xfrm>
            <a:custGeom>
              <a:avLst/>
              <a:gdLst>
                <a:gd name="connsiteX0" fmla="*/ 34576 w 34576"/>
                <a:gd name="connsiteY0" fmla="*/ 4775 h 63123"/>
                <a:gd name="connsiteX1" fmla="*/ 33391 w 34576"/>
                <a:gd name="connsiteY1" fmla="*/ 7789 h 63123"/>
                <a:gd name="connsiteX2" fmla="*/ 30784 w 34576"/>
                <a:gd name="connsiteY2" fmla="*/ 8940 h 63123"/>
                <a:gd name="connsiteX3" fmla="*/ 28955 w 34576"/>
                <a:gd name="connsiteY3" fmla="*/ 8297 h 63123"/>
                <a:gd name="connsiteX4" fmla="*/ 28210 w 34576"/>
                <a:gd name="connsiteY4" fmla="*/ 6536 h 63123"/>
                <a:gd name="connsiteX5" fmla="*/ 29090 w 34576"/>
                <a:gd name="connsiteY5" fmla="*/ 4165 h 63123"/>
                <a:gd name="connsiteX6" fmla="*/ 31969 w 34576"/>
                <a:gd name="connsiteY6" fmla="*/ 2777 h 63123"/>
                <a:gd name="connsiteX7" fmla="*/ 28548 w 34576"/>
                <a:gd name="connsiteY7" fmla="*/ 1524 h 63123"/>
                <a:gd name="connsiteX8" fmla="*/ 26618 w 34576"/>
                <a:gd name="connsiteY8" fmla="*/ 2202 h 63123"/>
                <a:gd name="connsiteX9" fmla="*/ 25297 w 34576"/>
                <a:gd name="connsiteY9" fmla="*/ 3894 h 63123"/>
                <a:gd name="connsiteX10" fmla="*/ 23638 w 34576"/>
                <a:gd name="connsiteY10" fmla="*/ 11108 h 63123"/>
                <a:gd name="connsiteX11" fmla="*/ 22927 w 34576"/>
                <a:gd name="connsiteY11" fmla="*/ 15036 h 63123"/>
                <a:gd name="connsiteX12" fmla="*/ 22182 w 34576"/>
                <a:gd name="connsiteY12" fmla="*/ 18998 h 63123"/>
                <a:gd name="connsiteX13" fmla="*/ 27939 w 34576"/>
                <a:gd name="connsiteY13" fmla="*/ 18998 h 63123"/>
                <a:gd name="connsiteX14" fmla="*/ 28989 w 34576"/>
                <a:gd name="connsiteY14" fmla="*/ 19032 h 63123"/>
                <a:gd name="connsiteX15" fmla="*/ 29531 w 34576"/>
                <a:gd name="connsiteY15" fmla="*/ 19235 h 63123"/>
                <a:gd name="connsiteX16" fmla="*/ 29801 w 34576"/>
                <a:gd name="connsiteY16" fmla="*/ 19777 h 63123"/>
                <a:gd name="connsiteX17" fmla="*/ 29361 w 34576"/>
                <a:gd name="connsiteY17" fmla="*/ 20963 h 63123"/>
                <a:gd name="connsiteX18" fmla="*/ 27736 w 34576"/>
                <a:gd name="connsiteY18" fmla="*/ 21165 h 63123"/>
                <a:gd name="connsiteX19" fmla="*/ 21775 w 34576"/>
                <a:gd name="connsiteY19" fmla="*/ 21165 h 63123"/>
                <a:gd name="connsiteX20" fmla="*/ 17610 w 34576"/>
                <a:gd name="connsiteY20" fmla="*/ 43143 h 63123"/>
                <a:gd name="connsiteX21" fmla="*/ 17068 w 34576"/>
                <a:gd name="connsiteY21" fmla="*/ 45819 h 63123"/>
                <a:gd name="connsiteX22" fmla="*/ 15680 w 34576"/>
                <a:gd name="connsiteY22" fmla="*/ 51102 h 63123"/>
                <a:gd name="connsiteX23" fmla="*/ 13715 w 34576"/>
                <a:gd name="connsiteY23" fmla="*/ 56384 h 63123"/>
                <a:gd name="connsiteX24" fmla="*/ 12463 w 34576"/>
                <a:gd name="connsiteY24" fmla="*/ 58552 h 63123"/>
                <a:gd name="connsiteX25" fmla="*/ 10803 w 34576"/>
                <a:gd name="connsiteY25" fmla="*/ 60720 h 63123"/>
                <a:gd name="connsiteX26" fmla="*/ 8534 w 34576"/>
                <a:gd name="connsiteY26" fmla="*/ 62446 h 63123"/>
                <a:gd name="connsiteX27" fmla="*/ 5893 w 34576"/>
                <a:gd name="connsiteY27" fmla="*/ 63124 h 63123"/>
                <a:gd name="connsiteX28" fmla="*/ 1795 w 34576"/>
                <a:gd name="connsiteY28" fmla="*/ 61837 h 63123"/>
                <a:gd name="connsiteX29" fmla="*/ 0 w 34576"/>
                <a:gd name="connsiteY29" fmla="*/ 58349 h 63123"/>
                <a:gd name="connsiteX30" fmla="*/ 1152 w 34576"/>
                <a:gd name="connsiteY30" fmla="*/ 55335 h 63123"/>
                <a:gd name="connsiteX31" fmla="*/ 3793 w 34576"/>
                <a:gd name="connsiteY31" fmla="*/ 54184 h 63123"/>
                <a:gd name="connsiteX32" fmla="*/ 5588 w 34576"/>
                <a:gd name="connsiteY32" fmla="*/ 54827 h 63123"/>
                <a:gd name="connsiteX33" fmla="*/ 6366 w 34576"/>
                <a:gd name="connsiteY33" fmla="*/ 56588 h 63123"/>
                <a:gd name="connsiteX34" fmla="*/ 6198 w 34576"/>
                <a:gd name="connsiteY34" fmla="*/ 57604 h 63123"/>
                <a:gd name="connsiteX35" fmla="*/ 5656 w 34576"/>
                <a:gd name="connsiteY35" fmla="*/ 58756 h 63123"/>
                <a:gd name="connsiteX36" fmla="*/ 4470 w 34576"/>
                <a:gd name="connsiteY36" fmla="*/ 59839 h 63123"/>
                <a:gd name="connsiteX37" fmla="*/ 2540 w 34576"/>
                <a:gd name="connsiteY37" fmla="*/ 60347 h 63123"/>
                <a:gd name="connsiteX38" fmla="*/ 5893 w 34576"/>
                <a:gd name="connsiteY38" fmla="*/ 61600 h 63123"/>
                <a:gd name="connsiteX39" fmla="*/ 7112 w 34576"/>
                <a:gd name="connsiteY39" fmla="*/ 61329 h 63123"/>
                <a:gd name="connsiteX40" fmla="*/ 8162 w 34576"/>
                <a:gd name="connsiteY40" fmla="*/ 60483 h 63123"/>
                <a:gd name="connsiteX41" fmla="*/ 9042 w 34576"/>
                <a:gd name="connsiteY41" fmla="*/ 59263 h 63123"/>
                <a:gd name="connsiteX42" fmla="*/ 9787 w 34576"/>
                <a:gd name="connsiteY42" fmla="*/ 57570 h 63123"/>
                <a:gd name="connsiteX43" fmla="*/ 10396 w 34576"/>
                <a:gd name="connsiteY43" fmla="*/ 55674 h 63123"/>
                <a:gd name="connsiteX44" fmla="*/ 10938 w 34576"/>
                <a:gd name="connsiteY44" fmla="*/ 53405 h 63123"/>
                <a:gd name="connsiteX45" fmla="*/ 11447 w 34576"/>
                <a:gd name="connsiteY45" fmla="*/ 51068 h 63123"/>
                <a:gd name="connsiteX46" fmla="*/ 11920 w 34576"/>
                <a:gd name="connsiteY46" fmla="*/ 48562 h 63123"/>
                <a:gd name="connsiteX47" fmla="*/ 17102 w 34576"/>
                <a:gd name="connsiteY47" fmla="*/ 21165 h 63123"/>
                <a:gd name="connsiteX48" fmla="*/ 12531 w 34576"/>
                <a:gd name="connsiteY48" fmla="*/ 21165 h 63123"/>
                <a:gd name="connsiteX49" fmla="*/ 11379 w 34576"/>
                <a:gd name="connsiteY49" fmla="*/ 21131 h 63123"/>
                <a:gd name="connsiteX50" fmla="*/ 10837 w 34576"/>
                <a:gd name="connsiteY50" fmla="*/ 20929 h 63123"/>
                <a:gd name="connsiteX51" fmla="*/ 10600 w 34576"/>
                <a:gd name="connsiteY51" fmla="*/ 20319 h 63123"/>
                <a:gd name="connsiteX52" fmla="*/ 10871 w 34576"/>
                <a:gd name="connsiteY52" fmla="*/ 19405 h 63123"/>
                <a:gd name="connsiteX53" fmla="*/ 11515 w 34576"/>
                <a:gd name="connsiteY53" fmla="*/ 19066 h 63123"/>
                <a:gd name="connsiteX54" fmla="*/ 12665 w 34576"/>
                <a:gd name="connsiteY54" fmla="*/ 18998 h 63123"/>
                <a:gd name="connsiteX55" fmla="*/ 17474 w 34576"/>
                <a:gd name="connsiteY55" fmla="*/ 18998 h 63123"/>
                <a:gd name="connsiteX56" fmla="*/ 19743 w 34576"/>
                <a:gd name="connsiteY56" fmla="*/ 8127 h 63123"/>
                <a:gd name="connsiteX57" fmla="*/ 21640 w 34576"/>
                <a:gd name="connsiteY57" fmla="*/ 3996 h 63123"/>
                <a:gd name="connsiteX58" fmla="*/ 24078 w 34576"/>
                <a:gd name="connsiteY58" fmla="*/ 1456 h 63123"/>
                <a:gd name="connsiteX59" fmla="*/ 26415 w 34576"/>
                <a:gd name="connsiteY59" fmla="*/ 338 h 63123"/>
                <a:gd name="connsiteX60" fmla="*/ 28548 w 34576"/>
                <a:gd name="connsiteY60" fmla="*/ 0 h 63123"/>
                <a:gd name="connsiteX61" fmla="*/ 32748 w 34576"/>
                <a:gd name="connsiteY61" fmla="*/ 1287 h 63123"/>
                <a:gd name="connsiteX62" fmla="*/ 34576 w 34576"/>
                <a:gd name="connsiteY62" fmla="*/ 4775 h 6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4576" h="63123">
                  <a:moveTo>
                    <a:pt x="34576" y="4775"/>
                  </a:moveTo>
                  <a:cubicBezTo>
                    <a:pt x="34576" y="6017"/>
                    <a:pt x="34181" y="7021"/>
                    <a:pt x="33391" y="7789"/>
                  </a:cubicBezTo>
                  <a:cubicBezTo>
                    <a:pt x="32624" y="8556"/>
                    <a:pt x="31754" y="8940"/>
                    <a:pt x="30784" y="8940"/>
                  </a:cubicBezTo>
                  <a:cubicBezTo>
                    <a:pt x="30084" y="8940"/>
                    <a:pt x="29475" y="8726"/>
                    <a:pt x="28955" y="8297"/>
                  </a:cubicBezTo>
                  <a:cubicBezTo>
                    <a:pt x="28459" y="7868"/>
                    <a:pt x="28210" y="7281"/>
                    <a:pt x="28210" y="6536"/>
                  </a:cubicBezTo>
                  <a:cubicBezTo>
                    <a:pt x="28210" y="5768"/>
                    <a:pt x="28503" y="4978"/>
                    <a:pt x="29090" y="4165"/>
                  </a:cubicBezTo>
                  <a:cubicBezTo>
                    <a:pt x="29677" y="3352"/>
                    <a:pt x="30637" y="2890"/>
                    <a:pt x="31969" y="2777"/>
                  </a:cubicBezTo>
                  <a:cubicBezTo>
                    <a:pt x="31088" y="1941"/>
                    <a:pt x="29948" y="1524"/>
                    <a:pt x="28548" y="1524"/>
                  </a:cubicBezTo>
                  <a:cubicBezTo>
                    <a:pt x="27849" y="1524"/>
                    <a:pt x="27205" y="1749"/>
                    <a:pt x="26618" y="2202"/>
                  </a:cubicBezTo>
                  <a:cubicBezTo>
                    <a:pt x="26054" y="2630"/>
                    <a:pt x="25613" y="3194"/>
                    <a:pt x="25297" y="3894"/>
                  </a:cubicBezTo>
                  <a:cubicBezTo>
                    <a:pt x="24959" y="4617"/>
                    <a:pt x="24406" y="7022"/>
                    <a:pt x="23638" y="11108"/>
                  </a:cubicBezTo>
                  <a:cubicBezTo>
                    <a:pt x="23390" y="12440"/>
                    <a:pt x="23153" y="13749"/>
                    <a:pt x="22927" y="15036"/>
                  </a:cubicBezTo>
                  <a:cubicBezTo>
                    <a:pt x="22700" y="16322"/>
                    <a:pt x="22453" y="17644"/>
                    <a:pt x="22182" y="18998"/>
                  </a:cubicBezTo>
                  <a:lnTo>
                    <a:pt x="27939" y="18998"/>
                  </a:lnTo>
                  <a:cubicBezTo>
                    <a:pt x="28436" y="18998"/>
                    <a:pt x="28785" y="19010"/>
                    <a:pt x="28989" y="19032"/>
                  </a:cubicBezTo>
                  <a:cubicBezTo>
                    <a:pt x="29192" y="19054"/>
                    <a:pt x="29372" y="19123"/>
                    <a:pt x="29531" y="19235"/>
                  </a:cubicBezTo>
                  <a:cubicBezTo>
                    <a:pt x="29711" y="19348"/>
                    <a:pt x="29801" y="19529"/>
                    <a:pt x="29801" y="19777"/>
                  </a:cubicBezTo>
                  <a:cubicBezTo>
                    <a:pt x="29801" y="20409"/>
                    <a:pt x="29655" y="20804"/>
                    <a:pt x="29361" y="20963"/>
                  </a:cubicBezTo>
                  <a:cubicBezTo>
                    <a:pt x="29090" y="21098"/>
                    <a:pt x="28548" y="21165"/>
                    <a:pt x="27736" y="21165"/>
                  </a:cubicBezTo>
                  <a:lnTo>
                    <a:pt x="21775" y="21165"/>
                  </a:lnTo>
                  <a:lnTo>
                    <a:pt x="17610" y="43143"/>
                  </a:lnTo>
                  <a:cubicBezTo>
                    <a:pt x="17542" y="43572"/>
                    <a:pt x="17362" y="44465"/>
                    <a:pt x="17068" y="45819"/>
                  </a:cubicBezTo>
                  <a:cubicBezTo>
                    <a:pt x="16798" y="47151"/>
                    <a:pt x="16334" y="48912"/>
                    <a:pt x="15680" y="51102"/>
                  </a:cubicBezTo>
                  <a:cubicBezTo>
                    <a:pt x="15025" y="53314"/>
                    <a:pt x="14370" y="55075"/>
                    <a:pt x="13715" y="56384"/>
                  </a:cubicBezTo>
                  <a:cubicBezTo>
                    <a:pt x="13354" y="57129"/>
                    <a:pt x="12936" y="57852"/>
                    <a:pt x="12463" y="58552"/>
                  </a:cubicBezTo>
                  <a:cubicBezTo>
                    <a:pt x="12011" y="59274"/>
                    <a:pt x="11458" y="59997"/>
                    <a:pt x="10803" y="60720"/>
                  </a:cubicBezTo>
                  <a:cubicBezTo>
                    <a:pt x="10149" y="61442"/>
                    <a:pt x="9392" y="62017"/>
                    <a:pt x="8534" y="62446"/>
                  </a:cubicBezTo>
                  <a:cubicBezTo>
                    <a:pt x="7676" y="62898"/>
                    <a:pt x="6796" y="63124"/>
                    <a:pt x="5893" y="63124"/>
                  </a:cubicBezTo>
                  <a:cubicBezTo>
                    <a:pt x="4358" y="63124"/>
                    <a:pt x="2991" y="62695"/>
                    <a:pt x="1795" y="61837"/>
                  </a:cubicBezTo>
                  <a:cubicBezTo>
                    <a:pt x="599" y="60979"/>
                    <a:pt x="0" y="59817"/>
                    <a:pt x="0" y="58349"/>
                  </a:cubicBezTo>
                  <a:cubicBezTo>
                    <a:pt x="0" y="57107"/>
                    <a:pt x="384" y="56103"/>
                    <a:pt x="1152" y="55335"/>
                  </a:cubicBezTo>
                  <a:cubicBezTo>
                    <a:pt x="1942" y="54567"/>
                    <a:pt x="2822" y="54184"/>
                    <a:pt x="3793" y="54184"/>
                  </a:cubicBezTo>
                  <a:cubicBezTo>
                    <a:pt x="4493" y="54184"/>
                    <a:pt x="5091" y="54398"/>
                    <a:pt x="5588" y="54827"/>
                  </a:cubicBezTo>
                  <a:cubicBezTo>
                    <a:pt x="6107" y="55256"/>
                    <a:pt x="6366" y="55843"/>
                    <a:pt x="6366" y="56588"/>
                  </a:cubicBezTo>
                  <a:cubicBezTo>
                    <a:pt x="6366" y="56904"/>
                    <a:pt x="6311" y="57242"/>
                    <a:pt x="6198" y="57604"/>
                  </a:cubicBezTo>
                  <a:cubicBezTo>
                    <a:pt x="6085" y="57965"/>
                    <a:pt x="5904" y="58349"/>
                    <a:pt x="5656" y="58756"/>
                  </a:cubicBezTo>
                  <a:cubicBezTo>
                    <a:pt x="5407" y="59184"/>
                    <a:pt x="5012" y="59545"/>
                    <a:pt x="4470" y="59839"/>
                  </a:cubicBezTo>
                  <a:cubicBezTo>
                    <a:pt x="3929" y="60133"/>
                    <a:pt x="3285" y="60302"/>
                    <a:pt x="2540" y="60347"/>
                  </a:cubicBezTo>
                  <a:cubicBezTo>
                    <a:pt x="3421" y="61183"/>
                    <a:pt x="4539" y="61600"/>
                    <a:pt x="5893" y="61600"/>
                  </a:cubicBezTo>
                  <a:cubicBezTo>
                    <a:pt x="6322" y="61600"/>
                    <a:pt x="6728" y="61509"/>
                    <a:pt x="7112" y="61329"/>
                  </a:cubicBezTo>
                  <a:cubicBezTo>
                    <a:pt x="7496" y="61171"/>
                    <a:pt x="7846" y="60889"/>
                    <a:pt x="8162" y="60483"/>
                  </a:cubicBezTo>
                  <a:cubicBezTo>
                    <a:pt x="8501" y="60076"/>
                    <a:pt x="8795" y="59669"/>
                    <a:pt x="9042" y="59263"/>
                  </a:cubicBezTo>
                  <a:cubicBezTo>
                    <a:pt x="9290" y="58880"/>
                    <a:pt x="9539" y="58315"/>
                    <a:pt x="9787" y="57570"/>
                  </a:cubicBezTo>
                  <a:cubicBezTo>
                    <a:pt x="10035" y="56848"/>
                    <a:pt x="10238" y="56216"/>
                    <a:pt x="10396" y="55674"/>
                  </a:cubicBezTo>
                  <a:cubicBezTo>
                    <a:pt x="10555" y="55131"/>
                    <a:pt x="10735" y="54376"/>
                    <a:pt x="10938" y="53405"/>
                  </a:cubicBezTo>
                  <a:cubicBezTo>
                    <a:pt x="11165" y="52434"/>
                    <a:pt x="11334" y="51655"/>
                    <a:pt x="11447" y="51068"/>
                  </a:cubicBezTo>
                  <a:cubicBezTo>
                    <a:pt x="11560" y="50504"/>
                    <a:pt x="11717" y="49668"/>
                    <a:pt x="11920" y="48562"/>
                  </a:cubicBezTo>
                  <a:lnTo>
                    <a:pt x="17102" y="21165"/>
                  </a:lnTo>
                  <a:lnTo>
                    <a:pt x="12531" y="21165"/>
                  </a:lnTo>
                  <a:cubicBezTo>
                    <a:pt x="11989" y="21165"/>
                    <a:pt x="11605" y="21153"/>
                    <a:pt x="11379" y="21131"/>
                  </a:cubicBezTo>
                  <a:cubicBezTo>
                    <a:pt x="11175" y="21109"/>
                    <a:pt x="10995" y="21042"/>
                    <a:pt x="10837" y="20929"/>
                  </a:cubicBezTo>
                  <a:cubicBezTo>
                    <a:pt x="10679" y="20793"/>
                    <a:pt x="10600" y="20590"/>
                    <a:pt x="10600" y="20319"/>
                  </a:cubicBezTo>
                  <a:cubicBezTo>
                    <a:pt x="10600" y="19890"/>
                    <a:pt x="10690" y="19585"/>
                    <a:pt x="10871" y="19405"/>
                  </a:cubicBezTo>
                  <a:cubicBezTo>
                    <a:pt x="11074" y="19202"/>
                    <a:pt x="11288" y="19088"/>
                    <a:pt x="11515" y="19066"/>
                  </a:cubicBezTo>
                  <a:cubicBezTo>
                    <a:pt x="11740" y="19020"/>
                    <a:pt x="12124" y="18998"/>
                    <a:pt x="12665" y="18998"/>
                  </a:cubicBezTo>
                  <a:lnTo>
                    <a:pt x="17474" y="18998"/>
                  </a:lnTo>
                  <a:cubicBezTo>
                    <a:pt x="18559" y="13286"/>
                    <a:pt x="19314" y="9663"/>
                    <a:pt x="19743" y="8127"/>
                  </a:cubicBezTo>
                  <a:cubicBezTo>
                    <a:pt x="20240" y="6501"/>
                    <a:pt x="20872" y="5125"/>
                    <a:pt x="21640" y="3996"/>
                  </a:cubicBezTo>
                  <a:cubicBezTo>
                    <a:pt x="22407" y="2844"/>
                    <a:pt x="23220" y="1998"/>
                    <a:pt x="24078" y="1456"/>
                  </a:cubicBezTo>
                  <a:cubicBezTo>
                    <a:pt x="24936" y="914"/>
                    <a:pt x="25715" y="542"/>
                    <a:pt x="26415" y="338"/>
                  </a:cubicBezTo>
                  <a:cubicBezTo>
                    <a:pt x="27137" y="113"/>
                    <a:pt x="27849" y="0"/>
                    <a:pt x="28548" y="0"/>
                  </a:cubicBezTo>
                  <a:cubicBezTo>
                    <a:pt x="30128" y="0"/>
                    <a:pt x="31529" y="429"/>
                    <a:pt x="32748" y="1287"/>
                  </a:cubicBezTo>
                  <a:cubicBezTo>
                    <a:pt x="33967" y="2122"/>
                    <a:pt x="34576" y="3285"/>
                    <a:pt x="34576" y="4775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091023DA-4B22-96D7-EEA9-40E5A7F6B948}"/>
                </a:ext>
              </a:extLst>
            </p:cNvPr>
            <p:cNvSpPr/>
            <p:nvPr/>
          </p:nvSpPr>
          <p:spPr>
            <a:xfrm>
              <a:off x="4715336" y="3530252"/>
              <a:ext cx="16086" cy="69354"/>
            </a:xfrm>
            <a:custGeom>
              <a:avLst/>
              <a:gdLst>
                <a:gd name="connsiteX0" fmla="*/ 0 w 16086"/>
                <a:gd name="connsiteY0" fmla="*/ 34677 h 69354"/>
                <a:gd name="connsiteX1" fmla="*/ 4369 w 16086"/>
                <a:gd name="connsiteY1" fmla="*/ 13512 h 69354"/>
                <a:gd name="connsiteX2" fmla="*/ 8839 w 16086"/>
                <a:gd name="connsiteY2" fmla="*/ 6231 h 69354"/>
                <a:gd name="connsiteX3" fmla="*/ 13173 w 16086"/>
                <a:gd name="connsiteY3" fmla="*/ 1455 h 69354"/>
                <a:gd name="connsiteX4" fmla="*/ 15375 w 16086"/>
                <a:gd name="connsiteY4" fmla="*/ 0 h 69354"/>
                <a:gd name="connsiteX5" fmla="*/ 16086 w 16086"/>
                <a:gd name="connsiteY5" fmla="*/ 677 h 69354"/>
                <a:gd name="connsiteX6" fmla="*/ 15172 w 16086"/>
                <a:gd name="connsiteY6" fmla="*/ 1862 h 69354"/>
                <a:gd name="connsiteX7" fmla="*/ 4030 w 16086"/>
                <a:gd name="connsiteY7" fmla="*/ 34677 h 69354"/>
                <a:gd name="connsiteX8" fmla="*/ 14901 w 16086"/>
                <a:gd name="connsiteY8" fmla="*/ 67120 h 69354"/>
                <a:gd name="connsiteX9" fmla="*/ 16086 w 16086"/>
                <a:gd name="connsiteY9" fmla="*/ 68678 h 69354"/>
                <a:gd name="connsiteX10" fmla="*/ 15375 w 16086"/>
                <a:gd name="connsiteY10" fmla="*/ 69354 h 69354"/>
                <a:gd name="connsiteX11" fmla="*/ 13242 w 16086"/>
                <a:gd name="connsiteY11" fmla="*/ 67966 h 69354"/>
                <a:gd name="connsiteX12" fmla="*/ 9008 w 16086"/>
                <a:gd name="connsiteY12" fmla="*/ 63395 h 69354"/>
                <a:gd name="connsiteX13" fmla="*/ 4572 w 16086"/>
                <a:gd name="connsiteY13" fmla="*/ 56317 h 69354"/>
                <a:gd name="connsiteX14" fmla="*/ 0 w 16086"/>
                <a:gd name="connsiteY14" fmla="*/ 34677 h 69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086" h="69354">
                  <a:moveTo>
                    <a:pt x="0" y="34677"/>
                  </a:moveTo>
                  <a:cubicBezTo>
                    <a:pt x="0" y="26865"/>
                    <a:pt x="1456" y="19811"/>
                    <a:pt x="4369" y="13512"/>
                  </a:cubicBezTo>
                  <a:cubicBezTo>
                    <a:pt x="5611" y="10870"/>
                    <a:pt x="7101" y="8443"/>
                    <a:pt x="8839" y="6231"/>
                  </a:cubicBezTo>
                  <a:cubicBezTo>
                    <a:pt x="10578" y="4018"/>
                    <a:pt x="12023" y="2426"/>
                    <a:pt x="13173" y="1455"/>
                  </a:cubicBezTo>
                  <a:cubicBezTo>
                    <a:pt x="14325" y="485"/>
                    <a:pt x="15059" y="0"/>
                    <a:pt x="15375" y="0"/>
                  </a:cubicBezTo>
                  <a:cubicBezTo>
                    <a:pt x="15827" y="0"/>
                    <a:pt x="16064" y="226"/>
                    <a:pt x="16086" y="677"/>
                  </a:cubicBezTo>
                  <a:cubicBezTo>
                    <a:pt x="16086" y="903"/>
                    <a:pt x="15782" y="1298"/>
                    <a:pt x="15172" y="1862"/>
                  </a:cubicBezTo>
                  <a:cubicBezTo>
                    <a:pt x="7722" y="9448"/>
                    <a:pt x="4008" y="20386"/>
                    <a:pt x="4030" y="34677"/>
                  </a:cubicBezTo>
                  <a:cubicBezTo>
                    <a:pt x="4030" y="49013"/>
                    <a:pt x="7653" y="59827"/>
                    <a:pt x="14901" y="67120"/>
                  </a:cubicBezTo>
                  <a:cubicBezTo>
                    <a:pt x="15691" y="67910"/>
                    <a:pt x="16086" y="68429"/>
                    <a:pt x="16086" y="68678"/>
                  </a:cubicBezTo>
                  <a:cubicBezTo>
                    <a:pt x="16086" y="69129"/>
                    <a:pt x="15849" y="69354"/>
                    <a:pt x="15375" y="69354"/>
                  </a:cubicBezTo>
                  <a:cubicBezTo>
                    <a:pt x="15059" y="69354"/>
                    <a:pt x="14347" y="68892"/>
                    <a:pt x="13242" y="67966"/>
                  </a:cubicBezTo>
                  <a:cubicBezTo>
                    <a:pt x="12135" y="67040"/>
                    <a:pt x="10724" y="65516"/>
                    <a:pt x="9008" y="63395"/>
                  </a:cubicBezTo>
                  <a:cubicBezTo>
                    <a:pt x="7293" y="61272"/>
                    <a:pt x="5814" y="58913"/>
                    <a:pt x="4572" y="56317"/>
                  </a:cubicBezTo>
                  <a:cubicBezTo>
                    <a:pt x="1524" y="50018"/>
                    <a:pt x="0" y="42805"/>
                    <a:pt x="0" y="34677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7532F9B8-7D74-AB20-9033-1A3D28C45C4B}"/>
                </a:ext>
              </a:extLst>
            </p:cNvPr>
            <p:cNvSpPr/>
            <p:nvPr/>
          </p:nvSpPr>
          <p:spPr>
            <a:xfrm>
              <a:off x="4736416" y="3551620"/>
              <a:ext cx="37589" cy="31426"/>
            </a:xfrm>
            <a:custGeom>
              <a:avLst/>
              <a:gdLst>
                <a:gd name="connsiteX0" fmla="*/ 37590 w 37589"/>
                <a:gd name="connsiteY0" fmla="*/ 20725 h 31426"/>
                <a:gd name="connsiteX1" fmla="*/ 37285 w 37589"/>
                <a:gd name="connsiteY1" fmla="*/ 22046 h 31426"/>
                <a:gd name="connsiteX2" fmla="*/ 36235 w 37589"/>
                <a:gd name="connsiteY2" fmla="*/ 24722 h 31426"/>
                <a:gd name="connsiteX3" fmla="*/ 34542 w 37589"/>
                <a:gd name="connsiteY3" fmla="*/ 27837 h 31426"/>
                <a:gd name="connsiteX4" fmla="*/ 31934 w 37589"/>
                <a:gd name="connsiteY4" fmla="*/ 30377 h 31426"/>
                <a:gd name="connsiteX5" fmla="*/ 28514 w 37589"/>
                <a:gd name="connsiteY5" fmla="*/ 31426 h 31426"/>
                <a:gd name="connsiteX6" fmla="*/ 24450 w 37589"/>
                <a:gd name="connsiteY6" fmla="*/ 29801 h 31426"/>
                <a:gd name="connsiteX7" fmla="*/ 22825 w 37589"/>
                <a:gd name="connsiteY7" fmla="*/ 25738 h 31426"/>
                <a:gd name="connsiteX8" fmla="*/ 23536 w 37589"/>
                <a:gd name="connsiteY8" fmla="*/ 22520 h 31426"/>
                <a:gd name="connsiteX9" fmla="*/ 28039 w 37589"/>
                <a:gd name="connsiteY9" fmla="*/ 6366 h 31426"/>
                <a:gd name="connsiteX10" fmla="*/ 24281 w 37589"/>
                <a:gd name="connsiteY10" fmla="*/ 1524 h 31426"/>
                <a:gd name="connsiteX11" fmla="*/ 20657 w 37589"/>
                <a:gd name="connsiteY11" fmla="*/ 2235 h 31426"/>
                <a:gd name="connsiteX12" fmla="*/ 17745 w 37589"/>
                <a:gd name="connsiteY12" fmla="*/ 3860 h 31426"/>
                <a:gd name="connsiteX13" fmla="*/ 15476 w 37589"/>
                <a:gd name="connsiteY13" fmla="*/ 6129 h 31426"/>
                <a:gd name="connsiteX14" fmla="*/ 13885 w 37589"/>
                <a:gd name="connsiteY14" fmla="*/ 8297 h 31426"/>
                <a:gd name="connsiteX15" fmla="*/ 12970 w 37589"/>
                <a:gd name="connsiteY15" fmla="*/ 9990 h 31426"/>
                <a:gd name="connsiteX16" fmla="*/ 12089 w 37589"/>
                <a:gd name="connsiteY16" fmla="*/ 13444 h 31426"/>
                <a:gd name="connsiteX17" fmla="*/ 10904 w 37589"/>
                <a:gd name="connsiteY17" fmla="*/ 18083 h 31426"/>
                <a:gd name="connsiteX18" fmla="*/ 9381 w 37589"/>
                <a:gd name="connsiteY18" fmla="*/ 24349 h 31426"/>
                <a:gd name="connsiteX19" fmla="*/ 8060 w 37589"/>
                <a:gd name="connsiteY19" fmla="*/ 29462 h 31426"/>
                <a:gd name="connsiteX20" fmla="*/ 6976 w 37589"/>
                <a:gd name="connsiteY20" fmla="*/ 30919 h 31426"/>
                <a:gd name="connsiteX21" fmla="*/ 5485 w 37589"/>
                <a:gd name="connsiteY21" fmla="*/ 31426 h 31426"/>
                <a:gd name="connsiteX22" fmla="*/ 4064 w 37589"/>
                <a:gd name="connsiteY22" fmla="*/ 30919 h 31426"/>
                <a:gd name="connsiteX23" fmla="*/ 3487 w 37589"/>
                <a:gd name="connsiteY23" fmla="*/ 29531 h 31426"/>
                <a:gd name="connsiteX24" fmla="*/ 3590 w 37589"/>
                <a:gd name="connsiteY24" fmla="*/ 28887 h 31426"/>
                <a:gd name="connsiteX25" fmla="*/ 3860 w 37589"/>
                <a:gd name="connsiteY25" fmla="*/ 27667 h 31426"/>
                <a:gd name="connsiteX26" fmla="*/ 4097 w 37589"/>
                <a:gd name="connsiteY26" fmla="*/ 26550 h 31426"/>
                <a:gd name="connsiteX27" fmla="*/ 8127 w 37589"/>
                <a:gd name="connsiteY27" fmla="*/ 10532 h 31426"/>
                <a:gd name="connsiteX28" fmla="*/ 9041 w 37589"/>
                <a:gd name="connsiteY28" fmla="*/ 6705 h 31426"/>
                <a:gd name="connsiteX29" fmla="*/ 9245 w 37589"/>
                <a:gd name="connsiteY29" fmla="*/ 4708 h 31426"/>
                <a:gd name="connsiteX30" fmla="*/ 7078 w 37589"/>
                <a:gd name="connsiteY30" fmla="*/ 1524 h 31426"/>
                <a:gd name="connsiteX31" fmla="*/ 4165 w 37589"/>
                <a:gd name="connsiteY31" fmla="*/ 3623 h 31426"/>
                <a:gd name="connsiteX32" fmla="*/ 2032 w 37589"/>
                <a:gd name="connsiteY32" fmla="*/ 9787 h 31426"/>
                <a:gd name="connsiteX33" fmla="*/ 1524 w 37589"/>
                <a:gd name="connsiteY33" fmla="*/ 11142 h 31426"/>
                <a:gd name="connsiteX34" fmla="*/ 846 w 37589"/>
                <a:gd name="connsiteY34" fmla="*/ 11379 h 31426"/>
                <a:gd name="connsiteX35" fmla="*/ 0 w 37589"/>
                <a:gd name="connsiteY35" fmla="*/ 10667 h 31426"/>
                <a:gd name="connsiteX36" fmla="*/ 271 w 37589"/>
                <a:gd name="connsiteY36" fmla="*/ 9381 h 31426"/>
                <a:gd name="connsiteX37" fmla="*/ 1050 w 37589"/>
                <a:gd name="connsiteY37" fmla="*/ 6671 h 31426"/>
                <a:gd name="connsiteX38" fmla="*/ 2099 w 37589"/>
                <a:gd name="connsiteY38" fmla="*/ 3963 h 31426"/>
                <a:gd name="connsiteX39" fmla="*/ 2777 w 37589"/>
                <a:gd name="connsiteY39" fmla="*/ 2777 h 31426"/>
                <a:gd name="connsiteX40" fmla="*/ 3691 w 37589"/>
                <a:gd name="connsiteY40" fmla="*/ 1591 h 31426"/>
                <a:gd name="connsiteX41" fmla="*/ 5248 w 37589"/>
                <a:gd name="connsiteY41" fmla="*/ 407 h 31426"/>
                <a:gd name="connsiteX42" fmla="*/ 7280 w 37589"/>
                <a:gd name="connsiteY42" fmla="*/ 0 h 31426"/>
                <a:gd name="connsiteX43" fmla="*/ 11616 w 37589"/>
                <a:gd name="connsiteY43" fmla="*/ 1625 h 31426"/>
                <a:gd name="connsiteX44" fmla="*/ 13681 w 37589"/>
                <a:gd name="connsiteY44" fmla="*/ 6028 h 31426"/>
                <a:gd name="connsiteX45" fmla="*/ 24484 w 37589"/>
                <a:gd name="connsiteY45" fmla="*/ 0 h 31426"/>
                <a:gd name="connsiteX46" fmla="*/ 30342 w 37589"/>
                <a:gd name="connsiteY46" fmla="*/ 1964 h 31426"/>
                <a:gd name="connsiteX47" fmla="*/ 32476 w 37589"/>
                <a:gd name="connsiteY47" fmla="*/ 7416 h 31426"/>
                <a:gd name="connsiteX48" fmla="*/ 32306 w 37589"/>
                <a:gd name="connsiteY48" fmla="*/ 9279 h 31426"/>
                <a:gd name="connsiteX49" fmla="*/ 31832 w 37589"/>
                <a:gd name="connsiteY49" fmla="*/ 11582 h 31426"/>
                <a:gd name="connsiteX50" fmla="*/ 31257 w 37589"/>
                <a:gd name="connsiteY50" fmla="*/ 13851 h 31426"/>
                <a:gd name="connsiteX51" fmla="*/ 30444 w 37589"/>
                <a:gd name="connsiteY51" fmla="*/ 16425 h 31426"/>
                <a:gd name="connsiteX52" fmla="*/ 29665 w 37589"/>
                <a:gd name="connsiteY52" fmla="*/ 18660 h 31426"/>
                <a:gd name="connsiteX53" fmla="*/ 28853 w 37589"/>
                <a:gd name="connsiteY53" fmla="*/ 20929 h 31426"/>
                <a:gd name="connsiteX54" fmla="*/ 28243 w 37589"/>
                <a:gd name="connsiteY54" fmla="*/ 22655 h 31426"/>
                <a:gd name="connsiteX55" fmla="*/ 26990 w 37589"/>
                <a:gd name="connsiteY55" fmla="*/ 27600 h 31426"/>
                <a:gd name="connsiteX56" fmla="*/ 27363 w 37589"/>
                <a:gd name="connsiteY56" fmla="*/ 29327 h 31426"/>
                <a:gd name="connsiteX57" fmla="*/ 28650 w 37589"/>
                <a:gd name="connsiteY57" fmla="*/ 29869 h 31426"/>
                <a:gd name="connsiteX58" fmla="*/ 32781 w 37589"/>
                <a:gd name="connsiteY58" fmla="*/ 27532 h 31426"/>
                <a:gd name="connsiteX59" fmla="*/ 35727 w 37589"/>
                <a:gd name="connsiteY59" fmla="*/ 21301 h 31426"/>
                <a:gd name="connsiteX60" fmla="*/ 36133 w 37589"/>
                <a:gd name="connsiteY60" fmla="*/ 20251 h 31426"/>
                <a:gd name="connsiteX61" fmla="*/ 36777 w 37589"/>
                <a:gd name="connsiteY61" fmla="*/ 20048 h 31426"/>
                <a:gd name="connsiteX62" fmla="*/ 37590 w 37589"/>
                <a:gd name="connsiteY62" fmla="*/ 20725 h 3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7589" h="31426">
                  <a:moveTo>
                    <a:pt x="37590" y="20725"/>
                  </a:moveTo>
                  <a:cubicBezTo>
                    <a:pt x="37590" y="20906"/>
                    <a:pt x="37488" y="21346"/>
                    <a:pt x="37285" y="22046"/>
                  </a:cubicBezTo>
                  <a:cubicBezTo>
                    <a:pt x="37082" y="22746"/>
                    <a:pt x="36732" y="23637"/>
                    <a:pt x="36235" y="24722"/>
                  </a:cubicBezTo>
                  <a:cubicBezTo>
                    <a:pt x="35761" y="25805"/>
                    <a:pt x="35196" y="26843"/>
                    <a:pt x="34542" y="27837"/>
                  </a:cubicBezTo>
                  <a:cubicBezTo>
                    <a:pt x="33887" y="28808"/>
                    <a:pt x="33018" y="29655"/>
                    <a:pt x="31934" y="30377"/>
                  </a:cubicBezTo>
                  <a:cubicBezTo>
                    <a:pt x="30873" y="31077"/>
                    <a:pt x="29733" y="31426"/>
                    <a:pt x="28514" y="31426"/>
                  </a:cubicBezTo>
                  <a:cubicBezTo>
                    <a:pt x="26889" y="31426"/>
                    <a:pt x="25534" y="30885"/>
                    <a:pt x="24450" y="29801"/>
                  </a:cubicBezTo>
                  <a:cubicBezTo>
                    <a:pt x="23366" y="28717"/>
                    <a:pt x="22825" y="27363"/>
                    <a:pt x="22825" y="25738"/>
                  </a:cubicBezTo>
                  <a:cubicBezTo>
                    <a:pt x="22825" y="24834"/>
                    <a:pt x="23062" y="23762"/>
                    <a:pt x="23536" y="22520"/>
                  </a:cubicBezTo>
                  <a:cubicBezTo>
                    <a:pt x="26539" y="14505"/>
                    <a:pt x="28039" y="9120"/>
                    <a:pt x="28039" y="6366"/>
                  </a:cubicBezTo>
                  <a:cubicBezTo>
                    <a:pt x="28039" y="3138"/>
                    <a:pt x="26786" y="1524"/>
                    <a:pt x="24281" y="1524"/>
                  </a:cubicBezTo>
                  <a:cubicBezTo>
                    <a:pt x="23039" y="1524"/>
                    <a:pt x="21831" y="1761"/>
                    <a:pt x="20657" y="2235"/>
                  </a:cubicBezTo>
                  <a:cubicBezTo>
                    <a:pt x="19505" y="2686"/>
                    <a:pt x="18534" y="3228"/>
                    <a:pt x="17745" y="3860"/>
                  </a:cubicBezTo>
                  <a:cubicBezTo>
                    <a:pt x="16955" y="4493"/>
                    <a:pt x="16198" y="5249"/>
                    <a:pt x="15476" y="6129"/>
                  </a:cubicBezTo>
                  <a:cubicBezTo>
                    <a:pt x="14776" y="6987"/>
                    <a:pt x="14246" y="7710"/>
                    <a:pt x="13885" y="8297"/>
                  </a:cubicBezTo>
                  <a:cubicBezTo>
                    <a:pt x="13546" y="8861"/>
                    <a:pt x="13241" y="9426"/>
                    <a:pt x="12970" y="9990"/>
                  </a:cubicBezTo>
                  <a:lnTo>
                    <a:pt x="12089" y="13444"/>
                  </a:lnTo>
                  <a:cubicBezTo>
                    <a:pt x="11954" y="14077"/>
                    <a:pt x="11559" y="15623"/>
                    <a:pt x="10904" y="18083"/>
                  </a:cubicBezTo>
                  <a:lnTo>
                    <a:pt x="9381" y="24349"/>
                  </a:lnTo>
                  <a:cubicBezTo>
                    <a:pt x="8658" y="27465"/>
                    <a:pt x="8217" y="29169"/>
                    <a:pt x="8060" y="29462"/>
                  </a:cubicBezTo>
                  <a:cubicBezTo>
                    <a:pt x="7833" y="30094"/>
                    <a:pt x="7472" y="30580"/>
                    <a:pt x="6976" y="30919"/>
                  </a:cubicBezTo>
                  <a:cubicBezTo>
                    <a:pt x="6479" y="31257"/>
                    <a:pt x="5982" y="31426"/>
                    <a:pt x="5485" y="31426"/>
                  </a:cubicBezTo>
                  <a:cubicBezTo>
                    <a:pt x="4922" y="31426"/>
                    <a:pt x="4447" y="31257"/>
                    <a:pt x="4064" y="30919"/>
                  </a:cubicBezTo>
                  <a:cubicBezTo>
                    <a:pt x="3679" y="30580"/>
                    <a:pt x="3487" y="30118"/>
                    <a:pt x="3487" y="29531"/>
                  </a:cubicBezTo>
                  <a:cubicBezTo>
                    <a:pt x="3487" y="29440"/>
                    <a:pt x="3521" y="29225"/>
                    <a:pt x="3590" y="28887"/>
                  </a:cubicBezTo>
                  <a:cubicBezTo>
                    <a:pt x="3657" y="28548"/>
                    <a:pt x="3748" y="28142"/>
                    <a:pt x="3860" y="27667"/>
                  </a:cubicBezTo>
                  <a:cubicBezTo>
                    <a:pt x="3973" y="27193"/>
                    <a:pt x="4052" y="26821"/>
                    <a:pt x="4097" y="26550"/>
                  </a:cubicBezTo>
                  <a:lnTo>
                    <a:pt x="8127" y="10532"/>
                  </a:lnTo>
                  <a:cubicBezTo>
                    <a:pt x="8624" y="8590"/>
                    <a:pt x="8928" y="7315"/>
                    <a:pt x="9041" y="6705"/>
                  </a:cubicBezTo>
                  <a:cubicBezTo>
                    <a:pt x="9177" y="6073"/>
                    <a:pt x="9245" y="5407"/>
                    <a:pt x="9245" y="4708"/>
                  </a:cubicBezTo>
                  <a:cubicBezTo>
                    <a:pt x="9245" y="2585"/>
                    <a:pt x="8523" y="1524"/>
                    <a:pt x="7078" y="1524"/>
                  </a:cubicBezTo>
                  <a:cubicBezTo>
                    <a:pt x="5904" y="1524"/>
                    <a:pt x="4933" y="2224"/>
                    <a:pt x="4165" y="3623"/>
                  </a:cubicBezTo>
                  <a:cubicBezTo>
                    <a:pt x="3398" y="5024"/>
                    <a:pt x="2686" y="7078"/>
                    <a:pt x="2032" y="9787"/>
                  </a:cubicBezTo>
                  <a:cubicBezTo>
                    <a:pt x="1828" y="10532"/>
                    <a:pt x="1660" y="10983"/>
                    <a:pt x="1524" y="11142"/>
                  </a:cubicBezTo>
                  <a:cubicBezTo>
                    <a:pt x="1411" y="11300"/>
                    <a:pt x="1185" y="11379"/>
                    <a:pt x="846" y="11379"/>
                  </a:cubicBezTo>
                  <a:cubicBezTo>
                    <a:pt x="282" y="11356"/>
                    <a:pt x="0" y="11119"/>
                    <a:pt x="0" y="10667"/>
                  </a:cubicBezTo>
                  <a:cubicBezTo>
                    <a:pt x="0" y="10555"/>
                    <a:pt x="91" y="10126"/>
                    <a:pt x="271" y="9381"/>
                  </a:cubicBezTo>
                  <a:cubicBezTo>
                    <a:pt x="451" y="8635"/>
                    <a:pt x="711" y="7732"/>
                    <a:pt x="1050" y="6671"/>
                  </a:cubicBezTo>
                  <a:cubicBezTo>
                    <a:pt x="1411" y="5588"/>
                    <a:pt x="1761" y="4684"/>
                    <a:pt x="2099" y="3963"/>
                  </a:cubicBezTo>
                  <a:cubicBezTo>
                    <a:pt x="2393" y="3420"/>
                    <a:pt x="2619" y="3025"/>
                    <a:pt x="2777" y="2777"/>
                  </a:cubicBezTo>
                  <a:cubicBezTo>
                    <a:pt x="2957" y="2506"/>
                    <a:pt x="3262" y="2111"/>
                    <a:pt x="3691" y="1591"/>
                  </a:cubicBezTo>
                  <a:cubicBezTo>
                    <a:pt x="4143" y="1050"/>
                    <a:pt x="4661" y="654"/>
                    <a:pt x="5248" y="407"/>
                  </a:cubicBezTo>
                  <a:cubicBezTo>
                    <a:pt x="5858" y="136"/>
                    <a:pt x="6535" y="0"/>
                    <a:pt x="7280" y="0"/>
                  </a:cubicBezTo>
                  <a:cubicBezTo>
                    <a:pt x="8951" y="0"/>
                    <a:pt x="10396" y="542"/>
                    <a:pt x="11616" y="1625"/>
                  </a:cubicBezTo>
                  <a:cubicBezTo>
                    <a:pt x="12835" y="2686"/>
                    <a:pt x="13523" y="4154"/>
                    <a:pt x="13681" y="6028"/>
                  </a:cubicBezTo>
                  <a:cubicBezTo>
                    <a:pt x="16684" y="2010"/>
                    <a:pt x="20285" y="0"/>
                    <a:pt x="24484" y="0"/>
                  </a:cubicBezTo>
                  <a:cubicBezTo>
                    <a:pt x="26968" y="0"/>
                    <a:pt x="28920" y="654"/>
                    <a:pt x="30342" y="1964"/>
                  </a:cubicBezTo>
                  <a:cubicBezTo>
                    <a:pt x="31765" y="3273"/>
                    <a:pt x="32476" y="5090"/>
                    <a:pt x="32476" y="7416"/>
                  </a:cubicBezTo>
                  <a:cubicBezTo>
                    <a:pt x="32476" y="7958"/>
                    <a:pt x="32419" y="8579"/>
                    <a:pt x="32306" y="9279"/>
                  </a:cubicBezTo>
                  <a:cubicBezTo>
                    <a:pt x="32217" y="9957"/>
                    <a:pt x="32059" y="10724"/>
                    <a:pt x="31832" y="11582"/>
                  </a:cubicBezTo>
                  <a:cubicBezTo>
                    <a:pt x="31629" y="12440"/>
                    <a:pt x="31437" y="13197"/>
                    <a:pt x="31257" y="13851"/>
                  </a:cubicBezTo>
                  <a:cubicBezTo>
                    <a:pt x="31077" y="14505"/>
                    <a:pt x="30806" y="15363"/>
                    <a:pt x="30444" y="16425"/>
                  </a:cubicBezTo>
                  <a:cubicBezTo>
                    <a:pt x="30083" y="17463"/>
                    <a:pt x="29824" y="18208"/>
                    <a:pt x="29665" y="18660"/>
                  </a:cubicBezTo>
                  <a:cubicBezTo>
                    <a:pt x="29507" y="19111"/>
                    <a:pt x="29237" y="19868"/>
                    <a:pt x="28853" y="20929"/>
                  </a:cubicBezTo>
                  <a:cubicBezTo>
                    <a:pt x="28491" y="21967"/>
                    <a:pt x="28288" y="22542"/>
                    <a:pt x="28243" y="22655"/>
                  </a:cubicBezTo>
                  <a:cubicBezTo>
                    <a:pt x="27407" y="24755"/>
                    <a:pt x="26990" y="26404"/>
                    <a:pt x="26990" y="27600"/>
                  </a:cubicBezTo>
                  <a:cubicBezTo>
                    <a:pt x="26990" y="28390"/>
                    <a:pt x="27114" y="28966"/>
                    <a:pt x="27363" y="29327"/>
                  </a:cubicBezTo>
                  <a:cubicBezTo>
                    <a:pt x="27634" y="29689"/>
                    <a:pt x="28062" y="29869"/>
                    <a:pt x="28650" y="29869"/>
                  </a:cubicBezTo>
                  <a:cubicBezTo>
                    <a:pt x="30229" y="29869"/>
                    <a:pt x="31607" y="29090"/>
                    <a:pt x="32781" y="27532"/>
                  </a:cubicBezTo>
                  <a:cubicBezTo>
                    <a:pt x="33977" y="25952"/>
                    <a:pt x="34959" y="23874"/>
                    <a:pt x="35727" y="21301"/>
                  </a:cubicBezTo>
                  <a:cubicBezTo>
                    <a:pt x="35908" y="20737"/>
                    <a:pt x="36043" y="20387"/>
                    <a:pt x="36133" y="20251"/>
                  </a:cubicBezTo>
                  <a:cubicBezTo>
                    <a:pt x="36246" y="20115"/>
                    <a:pt x="36461" y="20048"/>
                    <a:pt x="36777" y="20048"/>
                  </a:cubicBezTo>
                  <a:cubicBezTo>
                    <a:pt x="37319" y="20048"/>
                    <a:pt x="37590" y="20273"/>
                    <a:pt x="37590" y="20725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DEDA34EC-E363-42E0-17E5-622CA3A1D1A5}"/>
                </a:ext>
              </a:extLst>
            </p:cNvPr>
            <p:cNvSpPr/>
            <p:nvPr/>
          </p:nvSpPr>
          <p:spPr>
            <a:xfrm>
              <a:off x="4780657" y="3530252"/>
              <a:ext cx="16086" cy="69354"/>
            </a:xfrm>
            <a:custGeom>
              <a:avLst/>
              <a:gdLst>
                <a:gd name="connsiteX0" fmla="*/ 0 w 16086"/>
                <a:gd name="connsiteY0" fmla="*/ 68678 h 69354"/>
                <a:gd name="connsiteX1" fmla="*/ 881 w 16086"/>
                <a:gd name="connsiteY1" fmla="*/ 67492 h 69354"/>
                <a:gd name="connsiteX2" fmla="*/ 12056 w 16086"/>
                <a:gd name="connsiteY2" fmla="*/ 34677 h 69354"/>
                <a:gd name="connsiteX3" fmla="*/ 1321 w 16086"/>
                <a:gd name="connsiteY3" fmla="*/ 2303 h 69354"/>
                <a:gd name="connsiteX4" fmla="*/ 0 w 16086"/>
                <a:gd name="connsiteY4" fmla="*/ 677 h 69354"/>
                <a:gd name="connsiteX5" fmla="*/ 678 w 16086"/>
                <a:gd name="connsiteY5" fmla="*/ 0 h 69354"/>
                <a:gd name="connsiteX6" fmla="*/ 2811 w 16086"/>
                <a:gd name="connsiteY6" fmla="*/ 1388 h 69354"/>
                <a:gd name="connsiteX7" fmla="*/ 7044 w 16086"/>
                <a:gd name="connsiteY7" fmla="*/ 5960 h 69354"/>
                <a:gd name="connsiteX8" fmla="*/ 11515 w 16086"/>
                <a:gd name="connsiteY8" fmla="*/ 13038 h 69354"/>
                <a:gd name="connsiteX9" fmla="*/ 16086 w 16086"/>
                <a:gd name="connsiteY9" fmla="*/ 34677 h 69354"/>
                <a:gd name="connsiteX10" fmla="*/ 11718 w 16086"/>
                <a:gd name="connsiteY10" fmla="*/ 55843 h 69354"/>
                <a:gd name="connsiteX11" fmla="*/ 7247 w 16086"/>
                <a:gd name="connsiteY11" fmla="*/ 63124 h 69354"/>
                <a:gd name="connsiteX12" fmla="*/ 2913 w 16086"/>
                <a:gd name="connsiteY12" fmla="*/ 67899 h 69354"/>
                <a:gd name="connsiteX13" fmla="*/ 678 w 16086"/>
                <a:gd name="connsiteY13" fmla="*/ 69354 h 69354"/>
                <a:gd name="connsiteX14" fmla="*/ 0 w 16086"/>
                <a:gd name="connsiteY14" fmla="*/ 68678 h 69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086" h="69354">
                  <a:moveTo>
                    <a:pt x="0" y="68678"/>
                  </a:moveTo>
                  <a:cubicBezTo>
                    <a:pt x="0" y="68451"/>
                    <a:pt x="294" y="68056"/>
                    <a:pt x="881" y="67492"/>
                  </a:cubicBezTo>
                  <a:cubicBezTo>
                    <a:pt x="8331" y="59906"/>
                    <a:pt x="12056" y="48968"/>
                    <a:pt x="12056" y="34677"/>
                  </a:cubicBezTo>
                  <a:cubicBezTo>
                    <a:pt x="12056" y="20341"/>
                    <a:pt x="8477" y="9550"/>
                    <a:pt x="1321" y="2303"/>
                  </a:cubicBezTo>
                  <a:cubicBezTo>
                    <a:pt x="440" y="1467"/>
                    <a:pt x="0" y="925"/>
                    <a:pt x="0" y="677"/>
                  </a:cubicBezTo>
                  <a:cubicBezTo>
                    <a:pt x="0" y="226"/>
                    <a:pt x="226" y="0"/>
                    <a:pt x="678" y="0"/>
                  </a:cubicBezTo>
                  <a:cubicBezTo>
                    <a:pt x="994" y="0"/>
                    <a:pt x="1705" y="463"/>
                    <a:pt x="2811" y="1388"/>
                  </a:cubicBezTo>
                  <a:cubicBezTo>
                    <a:pt x="3939" y="2314"/>
                    <a:pt x="5350" y="3838"/>
                    <a:pt x="7044" y="5960"/>
                  </a:cubicBezTo>
                  <a:cubicBezTo>
                    <a:pt x="8760" y="8082"/>
                    <a:pt x="10250" y="10442"/>
                    <a:pt x="11515" y="13038"/>
                  </a:cubicBezTo>
                  <a:cubicBezTo>
                    <a:pt x="14562" y="19336"/>
                    <a:pt x="16086" y="26549"/>
                    <a:pt x="16086" y="34677"/>
                  </a:cubicBezTo>
                  <a:cubicBezTo>
                    <a:pt x="16086" y="42489"/>
                    <a:pt x="14630" y="49544"/>
                    <a:pt x="11718" y="55843"/>
                  </a:cubicBezTo>
                  <a:cubicBezTo>
                    <a:pt x="10475" y="58485"/>
                    <a:pt x="8985" y="60912"/>
                    <a:pt x="7247" y="63124"/>
                  </a:cubicBezTo>
                  <a:cubicBezTo>
                    <a:pt x="5510" y="65336"/>
                    <a:pt x="4065" y="66928"/>
                    <a:pt x="2913" y="67899"/>
                  </a:cubicBezTo>
                  <a:cubicBezTo>
                    <a:pt x="1761" y="68870"/>
                    <a:pt x="1016" y="69354"/>
                    <a:pt x="678" y="69354"/>
                  </a:cubicBezTo>
                  <a:cubicBezTo>
                    <a:pt x="226" y="69354"/>
                    <a:pt x="0" y="69129"/>
                    <a:pt x="0" y="68678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3271E493-33FD-DCFD-F73C-823D0AEFB8DF}"/>
                </a:ext>
              </a:extLst>
            </p:cNvPr>
            <p:cNvSpPr/>
            <p:nvPr/>
          </p:nvSpPr>
          <p:spPr>
            <a:xfrm>
              <a:off x="4536714" y="3640043"/>
              <a:ext cx="115464" cy="963"/>
            </a:xfrm>
            <a:custGeom>
              <a:avLst/>
              <a:gdLst>
                <a:gd name="connsiteX0" fmla="*/ 0 w 115464"/>
                <a:gd name="connsiteY0" fmla="*/ 0 h 963"/>
                <a:gd name="connsiteX1" fmla="*/ 115465 w 115464"/>
                <a:gd name="connsiteY1" fmla="*/ 0 h 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464" h="963">
                  <a:moveTo>
                    <a:pt x="0" y="0"/>
                  </a:moveTo>
                  <a:lnTo>
                    <a:pt x="115465" y="0"/>
                  </a:lnTo>
                </a:path>
              </a:pathLst>
            </a:custGeom>
            <a:noFill/>
            <a:ln w="17288" cap="rnd">
              <a:solidFill>
                <a:srgbClr val="E26F4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AE648B6D-D34B-8DF7-434F-8884AFAEC24F}"/>
                </a:ext>
              </a:extLst>
            </p:cNvPr>
            <p:cNvSpPr/>
            <p:nvPr/>
          </p:nvSpPr>
          <p:spPr>
            <a:xfrm>
              <a:off x="4671423" y="3626572"/>
              <a:ext cx="31833" cy="44870"/>
            </a:xfrm>
            <a:custGeom>
              <a:avLst/>
              <a:gdLst>
                <a:gd name="connsiteX0" fmla="*/ 31833 w 31833"/>
                <a:gd name="connsiteY0" fmla="*/ 3251 h 44870"/>
                <a:gd name="connsiteX1" fmla="*/ 31630 w 31833"/>
                <a:gd name="connsiteY1" fmla="*/ 4504 h 44870"/>
                <a:gd name="connsiteX2" fmla="*/ 23909 w 31833"/>
                <a:gd name="connsiteY2" fmla="*/ 35287 h 44870"/>
                <a:gd name="connsiteX3" fmla="*/ 22352 w 31833"/>
                <a:gd name="connsiteY3" fmla="*/ 38538 h 44870"/>
                <a:gd name="connsiteX4" fmla="*/ 19439 w 31833"/>
                <a:gd name="connsiteY4" fmla="*/ 41620 h 44870"/>
                <a:gd name="connsiteX5" fmla="*/ 14968 w 31833"/>
                <a:gd name="connsiteY5" fmla="*/ 43956 h 44870"/>
                <a:gd name="connsiteX6" fmla="*/ 9212 w 31833"/>
                <a:gd name="connsiteY6" fmla="*/ 44871 h 44870"/>
                <a:gd name="connsiteX7" fmla="*/ 2134 w 31833"/>
                <a:gd name="connsiteY7" fmla="*/ 43821 h 44870"/>
                <a:gd name="connsiteX8" fmla="*/ 0 w 31833"/>
                <a:gd name="connsiteY8" fmla="*/ 40637 h 44870"/>
                <a:gd name="connsiteX9" fmla="*/ 1186 w 31833"/>
                <a:gd name="connsiteY9" fmla="*/ 37658 h 44870"/>
                <a:gd name="connsiteX10" fmla="*/ 3725 w 31833"/>
                <a:gd name="connsiteY10" fmla="*/ 36607 h 44870"/>
                <a:gd name="connsiteX11" fmla="*/ 5690 w 31833"/>
                <a:gd name="connsiteY11" fmla="*/ 37352 h 44870"/>
                <a:gd name="connsiteX12" fmla="*/ 6366 w 31833"/>
                <a:gd name="connsiteY12" fmla="*/ 39046 h 44870"/>
                <a:gd name="connsiteX13" fmla="*/ 5656 w 31833"/>
                <a:gd name="connsiteY13" fmla="*/ 41145 h 44870"/>
                <a:gd name="connsiteX14" fmla="*/ 3522 w 31833"/>
                <a:gd name="connsiteY14" fmla="*/ 42636 h 44870"/>
                <a:gd name="connsiteX15" fmla="*/ 9076 w 31833"/>
                <a:gd name="connsiteY15" fmla="*/ 43347 h 44870"/>
                <a:gd name="connsiteX16" fmla="*/ 18998 w 31833"/>
                <a:gd name="connsiteY16" fmla="*/ 35998 h 44870"/>
                <a:gd name="connsiteX17" fmla="*/ 19067 w 31833"/>
                <a:gd name="connsiteY17" fmla="*/ 35863 h 44870"/>
                <a:gd name="connsiteX18" fmla="*/ 21369 w 31833"/>
                <a:gd name="connsiteY18" fmla="*/ 26685 h 44870"/>
                <a:gd name="connsiteX19" fmla="*/ 21267 w 31833"/>
                <a:gd name="connsiteY19" fmla="*/ 26618 h 44870"/>
                <a:gd name="connsiteX20" fmla="*/ 19777 w 31833"/>
                <a:gd name="connsiteY20" fmla="*/ 28074 h 44870"/>
                <a:gd name="connsiteX21" fmla="*/ 17000 w 31833"/>
                <a:gd name="connsiteY21" fmla="*/ 29733 h 44870"/>
                <a:gd name="connsiteX22" fmla="*/ 13242 w 31833"/>
                <a:gd name="connsiteY22" fmla="*/ 30648 h 44870"/>
                <a:gd name="connsiteX23" fmla="*/ 6672 w 31833"/>
                <a:gd name="connsiteY23" fmla="*/ 27667 h 44870"/>
                <a:gd name="connsiteX24" fmla="*/ 4030 w 31833"/>
                <a:gd name="connsiteY24" fmla="*/ 19676 h 44870"/>
                <a:gd name="connsiteX25" fmla="*/ 5486 w 31833"/>
                <a:gd name="connsiteY25" fmla="*/ 12428 h 44870"/>
                <a:gd name="connsiteX26" fmla="*/ 9279 w 31833"/>
                <a:gd name="connsiteY26" fmla="*/ 6096 h 44870"/>
                <a:gd name="connsiteX27" fmla="*/ 14596 w 31833"/>
                <a:gd name="connsiteY27" fmla="*/ 1694 h 44870"/>
                <a:gd name="connsiteX28" fmla="*/ 20522 w 31833"/>
                <a:gd name="connsiteY28" fmla="*/ 0 h 44870"/>
                <a:gd name="connsiteX29" fmla="*/ 24281 w 31833"/>
                <a:gd name="connsiteY29" fmla="*/ 1219 h 44870"/>
                <a:gd name="connsiteX30" fmla="*/ 26957 w 31833"/>
                <a:gd name="connsiteY30" fmla="*/ 4368 h 44870"/>
                <a:gd name="connsiteX31" fmla="*/ 28040 w 31833"/>
                <a:gd name="connsiteY31" fmla="*/ 2066 h 44870"/>
                <a:gd name="connsiteX32" fmla="*/ 29801 w 31833"/>
                <a:gd name="connsiteY32" fmla="*/ 1388 h 44870"/>
                <a:gd name="connsiteX33" fmla="*/ 31258 w 31833"/>
                <a:gd name="connsiteY33" fmla="*/ 1896 h 44870"/>
                <a:gd name="connsiteX34" fmla="*/ 31833 w 31833"/>
                <a:gd name="connsiteY34" fmla="*/ 3251 h 44870"/>
                <a:gd name="connsiteX35" fmla="*/ 26144 w 31833"/>
                <a:gd name="connsiteY35" fmla="*/ 7485 h 44870"/>
                <a:gd name="connsiteX36" fmla="*/ 26009 w 31833"/>
                <a:gd name="connsiteY36" fmla="*/ 6739 h 44870"/>
                <a:gd name="connsiteX37" fmla="*/ 25467 w 31833"/>
                <a:gd name="connsiteY37" fmla="*/ 5249 h 44870"/>
                <a:gd name="connsiteX38" fmla="*/ 24518 w 31833"/>
                <a:gd name="connsiteY38" fmla="*/ 3522 h 44870"/>
                <a:gd name="connsiteX39" fmla="*/ 22893 w 31833"/>
                <a:gd name="connsiteY39" fmla="*/ 2133 h 44870"/>
                <a:gd name="connsiteX40" fmla="*/ 20591 w 31833"/>
                <a:gd name="connsiteY40" fmla="*/ 1524 h 44870"/>
                <a:gd name="connsiteX41" fmla="*/ 16391 w 31833"/>
                <a:gd name="connsiteY41" fmla="*/ 3285 h 44870"/>
                <a:gd name="connsiteX42" fmla="*/ 12835 w 31833"/>
                <a:gd name="connsiteY42" fmla="*/ 7687 h 44870"/>
                <a:gd name="connsiteX43" fmla="*/ 10194 w 31833"/>
                <a:gd name="connsiteY43" fmla="*/ 15239 h 44870"/>
                <a:gd name="connsiteX44" fmla="*/ 8941 w 31833"/>
                <a:gd name="connsiteY44" fmla="*/ 22757 h 44870"/>
                <a:gd name="connsiteX45" fmla="*/ 10024 w 31833"/>
                <a:gd name="connsiteY45" fmla="*/ 27193 h 44870"/>
                <a:gd name="connsiteX46" fmla="*/ 13444 w 31833"/>
                <a:gd name="connsiteY46" fmla="*/ 29124 h 44870"/>
                <a:gd name="connsiteX47" fmla="*/ 19067 w 31833"/>
                <a:gd name="connsiteY47" fmla="*/ 26618 h 44870"/>
                <a:gd name="connsiteX48" fmla="*/ 22588 w 31833"/>
                <a:gd name="connsiteY48" fmla="*/ 21775 h 44870"/>
                <a:gd name="connsiteX49" fmla="*/ 25941 w 31833"/>
                <a:gd name="connsiteY49" fmla="*/ 8534 h 44870"/>
                <a:gd name="connsiteX50" fmla="*/ 26144 w 31833"/>
                <a:gd name="connsiteY50" fmla="*/ 7485 h 44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1833" h="44870">
                  <a:moveTo>
                    <a:pt x="31833" y="3251"/>
                  </a:moveTo>
                  <a:cubicBezTo>
                    <a:pt x="31833" y="3273"/>
                    <a:pt x="31766" y="3692"/>
                    <a:pt x="31630" y="4504"/>
                  </a:cubicBezTo>
                  <a:lnTo>
                    <a:pt x="23909" y="35287"/>
                  </a:lnTo>
                  <a:cubicBezTo>
                    <a:pt x="23638" y="36371"/>
                    <a:pt x="23119" y="37455"/>
                    <a:pt x="22352" y="38538"/>
                  </a:cubicBezTo>
                  <a:cubicBezTo>
                    <a:pt x="21606" y="39645"/>
                    <a:pt x="20635" y="40672"/>
                    <a:pt x="19439" y="41620"/>
                  </a:cubicBezTo>
                  <a:cubicBezTo>
                    <a:pt x="18265" y="42590"/>
                    <a:pt x="16774" y="43369"/>
                    <a:pt x="14968" y="43956"/>
                  </a:cubicBezTo>
                  <a:cubicBezTo>
                    <a:pt x="13185" y="44566"/>
                    <a:pt x="11266" y="44871"/>
                    <a:pt x="9212" y="44871"/>
                  </a:cubicBezTo>
                  <a:cubicBezTo>
                    <a:pt x="5938" y="44871"/>
                    <a:pt x="3579" y="44521"/>
                    <a:pt x="2134" y="43821"/>
                  </a:cubicBezTo>
                  <a:cubicBezTo>
                    <a:pt x="711" y="43143"/>
                    <a:pt x="0" y="42082"/>
                    <a:pt x="0" y="40637"/>
                  </a:cubicBezTo>
                  <a:cubicBezTo>
                    <a:pt x="0" y="39374"/>
                    <a:pt x="395" y="38380"/>
                    <a:pt x="1186" y="37658"/>
                  </a:cubicBezTo>
                  <a:cubicBezTo>
                    <a:pt x="1976" y="36957"/>
                    <a:pt x="2822" y="36607"/>
                    <a:pt x="3725" y="36607"/>
                  </a:cubicBezTo>
                  <a:cubicBezTo>
                    <a:pt x="4583" y="36607"/>
                    <a:pt x="5238" y="36856"/>
                    <a:pt x="5690" y="37352"/>
                  </a:cubicBezTo>
                  <a:cubicBezTo>
                    <a:pt x="6141" y="37849"/>
                    <a:pt x="6366" y="38414"/>
                    <a:pt x="6366" y="39046"/>
                  </a:cubicBezTo>
                  <a:cubicBezTo>
                    <a:pt x="6366" y="39746"/>
                    <a:pt x="6129" y="40446"/>
                    <a:pt x="5656" y="41145"/>
                  </a:cubicBezTo>
                  <a:cubicBezTo>
                    <a:pt x="5182" y="41868"/>
                    <a:pt x="4470" y="42365"/>
                    <a:pt x="3522" y="42636"/>
                  </a:cubicBezTo>
                  <a:cubicBezTo>
                    <a:pt x="5034" y="43110"/>
                    <a:pt x="6886" y="43347"/>
                    <a:pt x="9076" y="43347"/>
                  </a:cubicBezTo>
                  <a:cubicBezTo>
                    <a:pt x="13705" y="43347"/>
                    <a:pt x="17012" y="40898"/>
                    <a:pt x="18998" y="35998"/>
                  </a:cubicBezTo>
                  <a:cubicBezTo>
                    <a:pt x="19043" y="35931"/>
                    <a:pt x="19067" y="35885"/>
                    <a:pt x="19067" y="35863"/>
                  </a:cubicBezTo>
                  <a:lnTo>
                    <a:pt x="21369" y="26685"/>
                  </a:lnTo>
                  <a:lnTo>
                    <a:pt x="21267" y="26618"/>
                  </a:lnTo>
                  <a:cubicBezTo>
                    <a:pt x="20884" y="27070"/>
                    <a:pt x="20387" y="27555"/>
                    <a:pt x="19777" y="28074"/>
                  </a:cubicBezTo>
                  <a:cubicBezTo>
                    <a:pt x="19190" y="28570"/>
                    <a:pt x="18265" y="29124"/>
                    <a:pt x="17000" y="29733"/>
                  </a:cubicBezTo>
                  <a:cubicBezTo>
                    <a:pt x="15736" y="30343"/>
                    <a:pt x="14483" y="30648"/>
                    <a:pt x="13242" y="30648"/>
                  </a:cubicBezTo>
                  <a:cubicBezTo>
                    <a:pt x="10645" y="30648"/>
                    <a:pt x="8455" y="29654"/>
                    <a:pt x="6672" y="27667"/>
                  </a:cubicBezTo>
                  <a:cubicBezTo>
                    <a:pt x="4911" y="25658"/>
                    <a:pt x="4030" y="22994"/>
                    <a:pt x="4030" y="19676"/>
                  </a:cubicBezTo>
                  <a:cubicBezTo>
                    <a:pt x="4030" y="17259"/>
                    <a:pt x="4516" y="14844"/>
                    <a:pt x="5486" y="12428"/>
                  </a:cubicBezTo>
                  <a:cubicBezTo>
                    <a:pt x="6480" y="9991"/>
                    <a:pt x="7744" y="7880"/>
                    <a:pt x="9279" y="6096"/>
                  </a:cubicBezTo>
                  <a:cubicBezTo>
                    <a:pt x="10837" y="4289"/>
                    <a:pt x="12610" y="2822"/>
                    <a:pt x="14596" y="1694"/>
                  </a:cubicBezTo>
                  <a:cubicBezTo>
                    <a:pt x="16606" y="565"/>
                    <a:pt x="18581" y="0"/>
                    <a:pt x="20522" y="0"/>
                  </a:cubicBezTo>
                  <a:cubicBezTo>
                    <a:pt x="21876" y="0"/>
                    <a:pt x="23129" y="407"/>
                    <a:pt x="24281" y="1219"/>
                  </a:cubicBezTo>
                  <a:cubicBezTo>
                    <a:pt x="25433" y="2009"/>
                    <a:pt x="26325" y="3058"/>
                    <a:pt x="26957" y="4368"/>
                  </a:cubicBezTo>
                  <a:cubicBezTo>
                    <a:pt x="27070" y="3285"/>
                    <a:pt x="27430" y="2518"/>
                    <a:pt x="28040" y="2066"/>
                  </a:cubicBezTo>
                  <a:cubicBezTo>
                    <a:pt x="28673" y="1614"/>
                    <a:pt x="29260" y="1388"/>
                    <a:pt x="29801" y="1388"/>
                  </a:cubicBezTo>
                  <a:cubicBezTo>
                    <a:pt x="30412" y="1388"/>
                    <a:pt x="30896" y="1558"/>
                    <a:pt x="31258" y="1896"/>
                  </a:cubicBezTo>
                  <a:cubicBezTo>
                    <a:pt x="31641" y="2212"/>
                    <a:pt x="31833" y="2664"/>
                    <a:pt x="31833" y="3251"/>
                  </a:cubicBezTo>
                  <a:moveTo>
                    <a:pt x="26144" y="7485"/>
                  </a:moveTo>
                  <a:cubicBezTo>
                    <a:pt x="26144" y="7349"/>
                    <a:pt x="26099" y="7101"/>
                    <a:pt x="26009" y="6739"/>
                  </a:cubicBezTo>
                  <a:cubicBezTo>
                    <a:pt x="25918" y="6355"/>
                    <a:pt x="25738" y="5858"/>
                    <a:pt x="25467" y="5249"/>
                  </a:cubicBezTo>
                  <a:cubicBezTo>
                    <a:pt x="25218" y="4639"/>
                    <a:pt x="24902" y="4064"/>
                    <a:pt x="24518" y="3522"/>
                  </a:cubicBezTo>
                  <a:cubicBezTo>
                    <a:pt x="24135" y="2980"/>
                    <a:pt x="23593" y="2518"/>
                    <a:pt x="22893" y="2133"/>
                  </a:cubicBezTo>
                  <a:cubicBezTo>
                    <a:pt x="22216" y="1727"/>
                    <a:pt x="21448" y="1524"/>
                    <a:pt x="20591" y="1524"/>
                  </a:cubicBezTo>
                  <a:cubicBezTo>
                    <a:pt x="19190" y="1524"/>
                    <a:pt x="17790" y="2111"/>
                    <a:pt x="16391" y="3285"/>
                  </a:cubicBezTo>
                  <a:cubicBezTo>
                    <a:pt x="14991" y="4437"/>
                    <a:pt x="13806" y="5904"/>
                    <a:pt x="12835" y="7687"/>
                  </a:cubicBezTo>
                  <a:cubicBezTo>
                    <a:pt x="11932" y="9403"/>
                    <a:pt x="11052" y="11920"/>
                    <a:pt x="10194" y="15239"/>
                  </a:cubicBezTo>
                  <a:cubicBezTo>
                    <a:pt x="9358" y="18558"/>
                    <a:pt x="8941" y="21064"/>
                    <a:pt x="8941" y="22757"/>
                  </a:cubicBezTo>
                  <a:cubicBezTo>
                    <a:pt x="8941" y="24428"/>
                    <a:pt x="9302" y="25906"/>
                    <a:pt x="10024" y="27193"/>
                  </a:cubicBezTo>
                  <a:cubicBezTo>
                    <a:pt x="10746" y="28480"/>
                    <a:pt x="11887" y="29124"/>
                    <a:pt x="13444" y="29124"/>
                  </a:cubicBezTo>
                  <a:cubicBezTo>
                    <a:pt x="15251" y="29124"/>
                    <a:pt x="17124" y="28288"/>
                    <a:pt x="19067" y="26618"/>
                  </a:cubicBezTo>
                  <a:cubicBezTo>
                    <a:pt x="21075" y="24880"/>
                    <a:pt x="22249" y="23265"/>
                    <a:pt x="22588" y="21775"/>
                  </a:cubicBezTo>
                  <a:lnTo>
                    <a:pt x="25941" y="8534"/>
                  </a:lnTo>
                  <a:cubicBezTo>
                    <a:pt x="26077" y="7992"/>
                    <a:pt x="26144" y="7642"/>
                    <a:pt x="26144" y="7485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789F7992-4502-2304-F2D8-92A5756A0F5B}"/>
                </a:ext>
              </a:extLst>
            </p:cNvPr>
            <p:cNvSpPr/>
            <p:nvPr/>
          </p:nvSpPr>
          <p:spPr>
            <a:xfrm>
              <a:off x="4712765" y="3605204"/>
              <a:ext cx="16085" cy="69354"/>
            </a:xfrm>
            <a:custGeom>
              <a:avLst/>
              <a:gdLst>
                <a:gd name="connsiteX0" fmla="*/ 0 w 16085"/>
                <a:gd name="connsiteY0" fmla="*/ 34677 h 69354"/>
                <a:gd name="connsiteX1" fmla="*/ 4368 w 16085"/>
                <a:gd name="connsiteY1" fmla="*/ 13512 h 69354"/>
                <a:gd name="connsiteX2" fmla="*/ 8839 w 16085"/>
                <a:gd name="connsiteY2" fmla="*/ 6231 h 69354"/>
                <a:gd name="connsiteX3" fmla="*/ 13173 w 16085"/>
                <a:gd name="connsiteY3" fmla="*/ 1455 h 69354"/>
                <a:gd name="connsiteX4" fmla="*/ 15375 w 16085"/>
                <a:gd name="connsiteY4" fmla="*/ 0 h 69354"/>
                <a:gd name="connsiteX5" fmla="*/ 16085 w 16085"/>
                <a:gd name="connsiteY5" fmla="*/ 677 h 69354"/>
                <a:gd name="connsiteX6" fmla="*/ 15172 w 16085"/>
                <a:gd name="connsiteY6" fmla="*/ 1862 h 69354"/>
                <a:gd name="connsiteX7" fmla="*/ 4030 w 16085"/>
                <a:gd name="connsiteY7" fmla="*/ 34677 h 69354"/>
                <a:gd name="connsiteX8" fmla="*/ 14901 w 16085"/>
                <a:gd name="connsiteY8" fmla="*/ 67120 h 69354"/>
                <a:gd name="connsiteX9" fmla="*/ 16085 w 16085"/>
                <a:gd name="connsiteY9" fmla="*/ 68678 h 69354"/>
                <a:gd name="connsiteX10" fmla="*/ 15375 w 16085"/>
                <a:gd name="connsiteY10" fmla="*/ 69354 h 69354"/>
                <a:gd name="connsiteX11" fmla="*/ 13241 w 16085"/>
                <a:gd name="connsiteY11" fmla="*/ 67966 h 69354"/>
                <a:gd name="connsiteX12" fmla="*/ 9008 w 16085"/>
                <a:gd name="connsiteY12" fmla="*/ 63395 h 69354"/>
                <a:gd name="connsiteX13" fmla="*/ 4572 w 16085"/>
                <a:gd name="connsiteY13" fmla="*/ 56317 h 69354"/>
                <a:gd name="connsiteX14" fmla="*/ 0 w 16085"/>
                <a:gd name="connsiteY14" fmla="*/ 34677 h 69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085" h="69354">
                  <a:moveTo>
                    <a:pt x="0" y="34677"/>
                  </a:moveTo>
                  <a:cubicBezTo>
                    <a:pt x="0" y="26865"/>
                    <a:pt x="1456" y="19811"/>
                    <a:pt x="4368" y="13512"/>
                  </a:cubicBezTo>
                  <a:cubicBezTo>
                    <a:pt x="5610" y="10870"/>
                    <a:pt x="7100" y="8443"/>
                    <a:pt x="8839" y="6231"/>
                  </a:cubicBezTo>
                  <a:cubicBezTo>
                    <a:pt x="10577" y="4018"/>
                    <a:pt x="12022" y="2426"/>
                    <a:pt x="13173" y="1455"/>
                  </a:cubicBezTo>
                  <a:cubicBezTo>
                    <a:pt x="14325" y="485"/>
                    <a:pt x="15059" y="0"/>
                    <a:pt x="15375" y="0"/>
                  </a:cubicBezTo>
                  <a:cubicBezTo>
                    <a:pt x="15826" y="0"/>
                    <a:pt x="16063" y="226"/>
                    <a:pt x="16085" y="677"/>
                  </a:cubicBezTo>
                  <a:cubicBezTo>
                    <a:pt x="16085" y="903"/>
                    <a:pt x="15781" y="1298"/>
                    <a:pt x="15172" y="1862"/>
                  </a:cubicBezTo>
                  <a:cubicBezTo>
                    <a:pt x="7722" y="9448"/>
                    <a:pt x="4008" y="20386"/>
                    <a:pt x="4030" y="34677"/>
                  </a:cubicBezTo>
                  <a:cubicBezTo>
                    <a:pt x="4030" y="49013"/>
                    <a:pt x="7653" y="59827"/>
                    <a:pt x="14901" y="67120"/>
                  </a:cubicBezTo>
                  <a:cubicBezTo>
                    <a:pt x="15690" y="67910"/>
                    <a:pt x="16085" y="68429"/>
                    <a:pt x="16085" y="68678"/>
                  </a:cubicBezTo>
                  <a:cubicBezTo>
                    <a:pt x="16085" y="69129"/>
                    <a:pt x="15848" y="69354"/>
                    <a:pt x="15375" y="69354"/>
                  </a:cubicBezTo>
                  <a:cubicBezTo>
                    <a:pt x="15059" y="69354"/>
                    <a:pt x="14347" y="68892"/>
                    <a:pt x="13241" y="67966"/>
                  </a:cubicBezTo>
                  <a:cubicBezTo>
                    <a:pt x="12135" y="67040"/>
                    <a:pt x="10724" y="65516"/>
                    <a:pt x="9008" y="63395"/>
                  </a:cubicBezTo>
                  <a:cubicBezTo>
                    <a:pt x="7292" y="61272"/>
                    <a:pt x="5813" y="58913"/>
                    <a:pt x="4572" y="56317"/>
                  </a:cubicBezTo>
                  <a:cubicBezTo>
                    <a:pt x="1524" y="50018"/>
                    <a:pt x="0" y="42805"/>
                    <a:pt x="0" y="34677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957FA4B3-B09A-5FD2-BA60-BB1B2B253C8B}"/>
                </a:ext>
              </a:extLst>
            </p:cNvPr>
            <p:cNvSpPr/>
            <p:nvPr/>
          </p:nvSpPr>
          <p:spPr>
            <a:xfrm>
              <a:off x="4733844" y="3626572"/>
              <a:ext cx="37590" cy="31426"/>
            </a:xfrm>
            <a:custGeom>
              <a:avLst/>
              <a:gdLst>
                <a:gd name="connsiteX0" fmla="*/ 37591 w 37590"/>
                <a:gd name="connsiteY0" fmla="*/ 20725 h 31426"/>
                <a:gd name="connsiteX1" fmla="*/ 37285 w 37590"/>
                <a:gd name="connsiteY1" fmla="*/ 22046 h 31426"/>
                <a:gd name="connsiteX2" fmla="*/ 36235 w 37590"/>
                <a:gd name="connsiteY2" fmla="*/ 24722 h 31426"/>
                <a:gd name="connsiteX3" fmla="*/ 34543 w 37590"/>
                <a:gd name="connsiteY3" fmla="*/ 27837 h 31426"/>
                <a:gd name="connsiteX4" fmla="*/ 31934 w 37590"/>
                <a:gd name="connsiteY4" fmla="*/ 30377 h 31426"/>
                <a:gd name="connsiteX5" fmla="*/ 28515 w 37590"/>
                <a:gd name="connsiteY5" fmla="*/ 31426 h 31426"/>
                <a:gd name="connsiteX6" fmla="*/ 24451 w 37590"/>
                <a:gd name="connsiteY6" fmla="*/ 29801 h 31426"/>
                <a:gd name="connsiteX7" fmla="*/ 22825 w 37590"/>
                <a:gd name="connsiteY7" fmla="*/ 25738 h 31426"/>
                <a:gd name="connsiteX8" fmla="*/ 23536 w 37590"/>
                <a:gd name="connsiteY8" fmla="*/ 22520 h 31426"/>
                <a:gd name="connsiteX9" fmla="*/ 28040 w 37590"/>
                <a:gd name="connsiteY9" fmla="*/ 6366 h 31426"/>
                <a:gd name="connsiteX10" fmla="*/ 24281 w 37590"/>
                <a:gd name="connsiteY10" fmla="*/ 1524 h 31426"/>
                <a:gd name="connsiteX11" fmla="*/ 20658 w 37590"/>
                <a:gd name="connsiteY11" fmla="*/ 2235 h 31426"/>
                <a:gd name="connsiteX12" fmla="*/ 17745 w 37590"/>
                <a:gd name="connsiteY12" fmla="*/ 3860 h 31426"/>
                <a:gd name="connsiteX13" fmla="*/ 15476 w 37590"/>
                <a:gd name="connsiteY13" fmla="*/ 6129 h 31426"/>
                <a:gd name="connsiteX14" fmla="*/ 13885 w 37590"/>
                <a:gd name="connsiteY14" fmla="*/ 8297 h 31426"/>
                <a:gd name="connsiteX15" fmla="*/ 12970 w 37590"/>
                <a:gd name="connsiteY15" fmla="*/ 9990 h 31426"/>
                <a:gd name="connsiteX16" fmla="*/ 12090 w 37590"/>
                <a:gd name="connsiteY16" fmla="*/ 13444 h 31426"/>
                <a:gd name="connsiteX17" fmla="*/ 10904 w 37590"/>
                <a:gd name="connsiteY17" fmla="*/ 18083 h 31426"/>
                <a:gd name="connsiteX18" fmla="*/ 9381 w 37590"/>
                <a:gd name="connsiteY18" fmla="*/ 24349 h 31426"/>
                <a:gd name="connsiteX19" fmla="*/ 8060 w 37590"/>
                <a:gd name="connsiteY19" fmla="*/ 29462 h 31426"/>
                <a:gd name="connsiteX20" fmla="*/ 6977 w 37590"/>
                <a:gd name="connsiteY20" fmla="*/ 30919 h 31426"/>
                <a:gd name="connsiteX21" fmla="*/ 5486 w 37590"/>
                <a:gd name="connsiteY21" fmla="*/ 31426 h 31426"/>
                <a:gd name="connsiteX22" fmla="*/ 4064 w 37590"/>
                <a:gd name="connsiteY22" fmla="*/ 30919 h 31426"/>
                <a:gd name="connsiteX23" fmla="*/ 3488 w 37590"/>
                <a:gd name="connsiteY23" fmla="*/ 29531 h 31426"/>
                <a:gd name="connsiteX24" fmla="*/ 3590 w 37590"/>
                <a:gd name="connsiteY24" fmla="*/ 28887 h 31426"/>
                <a:gd name="connsiteX25" fmla="*/ 3860 w 37590"/>
                <a:gd name="connsiteY25" fmla="*/ 27667 h 31426"/>
                <a:gd name="connsiteX26" fmla="*/ 4097 w 37590"/>
                <a:gd name="connsiteY26" fmla="*/ 26550 h 31426"/>
                <a:gd name="connsiteX27" fmla="*/ 8127 w 37590"/>
                <a:gd name="connsiteY27" fmla="*/ 10532 h 31426"/>
                <a:gd name="connsiteX28" fmla="*/ 9042 w 37590"/>
                <a:gd name="connsiteY28" fmla="*/ 6705 h 31426"/>
                <a:gd name="connsiteX29" fmla="*/ 9246 w 37590"/>
                <a:gd name="connsiteY29" fmla="*/ 4708 h 31426"/>
                <a:gd name="connsiteX30" fmla="*/ 7078 w 37590"/>
                <a:gd name="connsiteY30" fmla="*/ 1524 h 31426"/>
                <a:gd name="connsiteX31" fmla="*/ 4166 w 37590"/>
                <a:gd name="connsiteY31" fmla="*/ 3623 h 31426"/>
                <a:gd name="connsiteX32" fmla="*/ 2032 w 37590"/>
                <a:gd name="connsiteY32" fmla="*/ 9787 h 31426"/>
                <a:gd name="connsiteX33" fmla="*/ 1524 w 37590"/>
                <a:gd name="connsiteY33" fmla="*/ 11142 h 31426"/>
                <a:gd name="connsiteX34" fmla="*/ 847 w 37590"/>
                <a:gd name="connsiteY34" fmla="*/ 11379 h 31426"/>
                <a:gd name="connsiteX35" fmla="*/ 0 w 37590"/>
                <a:gd name="connsiteY35" fmla="*/ 10667 h 31426"/>
                <a:gd name="connsiteX36" fmla="*/ 271 w 37590"/>
                <a:gd name="connsiteY36" fmla="*/ 9381 h 31426"/>
                <a:gd name="connsiteX37" fmla="*/ 1050 w 37590"/>
                <a:gd name="connsiteY37" fmla="*/ 6671 h 31426"/>
                <a:gd name="connsiteX38" fmla="*/ 2099 w 37590"/>
                <a:gd name="connsiteY38" fmla="*/ 3963 h 31426"/>
                <a:gd name="connsiteX39" fmla="*/ 2777 w 37590"/>
                <a:gd name="connsiteY39" fmla="*/ 2777 h 31426"/>
                <a:gd name="connsiteX40" fmla="*/ 3692 w 37590"/>
                <a:gd name="connsiteY40" fmla="*/ 1591 h 31426"/>
                <a:gd name="connsiteX41" fmla="*/ 5249 w 37590"/>
                <a:gd name="connsiteY41" fmla="*/ 407 h 31426"/>
                <a:gd name="connsiteX42" fmla="*/ 7281 w 37590"/>
                <a:gd name="connsiteY42" fmla="*/ 0 h 31426"/>
                <a:gd name="connsiteX43" fmla="*/ 11616 w 37590"/>
                <a:gd name="connsiteY43" fmla="*/ 1625 h 31426"/>
                <a:gd name="connsiteX44" fmla="*/ 13681 w 37590"/>
                <a:gd name="connsiteY44" fmla="*/ 6028 h 31426"/>
                <a:gd name="connsiteX45" fmla="*/ 24485 w 37590"/>
                <a:gd name="connsiteY45" fmla="*/ 0 h 31426"/>
                <a:gd name="connsiteX46" fmla="*/ 30343 w 37590"/>
                <a:gd name="connsiteY46" fmla="*/ 1964 h 31426"/>
                <a:gd name="connsiteX47" fmla="*/ 32476 w 37590"/>
                <a:gd name="connsiteY47" fmla="*/ 7416 h 31426"/>
                <a:gd name="connsiteX48" fmla="*/ 32307 w 37590"/>
                <a:gd name="connsiteY48" fmla="*/ 9279 h 31426"/>
                <a:gd name="connsiteX49" fmla="*/ 31833 w 37590"/>
                <a:gd name="connsiteY49" fmla="*/ 11582 h 31426"/>
                <a:gd name="connsiteX50" fmla="*/ 31258 w 37590"/>
                <a:gd name="connsiteY50" fmla="*/ 13851 h 31426"/>
                <a:gd name="connsiteX51" fmla="*/ 30444 w 37590"/>
                <a:gd name="connsiteY51" fmla="*/ 16425 h 31426"/>
                <a:gd name="connsiteX52" fmla="*/ 29665 w 37590"/>
                <a:gd name="connsiteY52" fmla="*/ 18660 h 31426"/>
                <a:gd name="connsiteX53" fmla="*/ 28853 w 37590"/>
                <a:gd name="connsiteY53" fmla="*/ 20929 h 31426"/>
                <a:gd name="connsiteX54" fmla="*/ 28244 w 37590"/>
                <a:gd name="connsiteY54" fmla="*/ 22655 h 31426"/>
                <a:gd name="connsiteX55" fmla="*/ 26991 w 37590"/>
                <a:gd name="connsiteY55" fmla="*/ 27600 h 31426"/>
                <a:gd name="connsiteX56" fmla="*/ 27363 w 37590"/>
                <a:gd name="connsiteY56" fmla="*/ 29327 h 31426"/>
                <a:gd name="connsiteX57" fmla="*/ 28650 w 37590"/>
                <a:gd name="connsiteY57" fmla="*/ 29869 h 31426"/>
                <a:gd name="connsiteX58" fmla="*/ 32782 w 37590"/>
                <a:gd name="connsiteY58" fmla="*/ 27532 h 31426"/>
                <a:gd name="connsiteX59" fmla="*/ 35727 w 37590"/>
                <a:gd name="connsiteY59" fmla="*/ 21301 h 31426"/>
                <a:gd name="connsiteX60" fmla="*/ 36134 w 37590"/>
                <a:gd name="connsiteY60" fmla="*/ 20251 h 31426"/>
                <a:gd name="connsiteX61" fmla="*/ 36777 w 37590"/>
                <a:gd name="connsiteY61" fmla="*/ 20048 h 31426"/>
                <a:gd name="connsiteX62" fmla="*/ 37591 w 37590"/>
                <a:gd name="connsiteY62" fmla="*/ 20725 h 3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7590" h="31426">
                  <a:moveTo>
                    <a:pt x="37591" y="20725"/>
                  </a:moveTo>
                  <a:cubicBezTo>
                    <a:pt x="37591" y="20906"/>
                    <a:pt x="37488" y="21346"/>
                    <a:pt x="37285" y="22046"/>
                  </a:cubicBezTo>
                  <a:cubicBezTo>
                    <a:pt x="37082" y="22746"/>
                    <a:pt x="36732" y="23637"/>
                    <a:pt x="36235" y="24722"/>
                  </a:cubicBezTo>
                  <a:cubicBezTo>
                    <a:pt x="35761" y="25805"/>
                    <a:pt x="35197" y="26843"/>
                    <a:pt x="34543" y="27837"/>
                  </a:cubicBezTo>
                  <a:cubicBezTo>
                    <a:pt x="33888" y="28808"/>
                    <a:pt x="33019" y="29655"/>
                    <a:pt x="31934" y="30377"/>
                  </a:cubicBezTo>
                  <a:cubicBezTo>
                    <a:pt x="30873" y="31077"/>
                    <a:pt x="29734" y="31426"/>
                    <a:pt x="28515" y="31426"/>
                  </a:cubicBezTo>
                  <a:cubicBezTo>
                    <a:pt x="26889" y="31426"/>
                    <a:pt x="25534" y="30885"/>
                    <a:pt x="24451" y="29801"/>
                  </a:cubicBezTo>
                  <a:cubicBezTo>
                    <a:pt x="23366" y="28717"/>
                    <a:pt x="22825" y="27363"/>
                    <a:pt x="22825" y="25738"/>
                  </a:cubicBezTo>
                  <a:cubicBezTo>
                    <a:pt x="22825" y="24834"/>
                    <a:pt x="23062" y="23762"/>
                    <a:pt x="23536" y="22520"/>
                  </a:cubicBezTo>
                  <a:cubicBezTo>
                    <a:pt x="26539" y="14505"/>
                    <a:pt x="28040" y="9120"/>
                    <a:pt x="28040" y="6366"/>
                  </a:cubicBezTo>
                  <a:cubicBezTo>
                    <a:pt x="28040" y="3138"/>
                    <a:pt x="26787" y="1524"/>
                    <a:pt x="24281" y="1524"/>
                  </a:cubicBezTo>
                  <a:cubicBezTo>
                    <a:pt x="23040" y="1524"/>
                    <a:pt x="21832" y="1761"/>
                    <a:pt x="20658" y="2235"/>
                  </a:cubicBezTo>
                  <a:cubicBezTo>
                    <a:pt x="19506" y="2686"/>
                    <a:pt x="18535" y="3228"/>
                    <a:pt x="17745" y="3860"/>
                  </a:cubicBezTo>
                  <a:cubicBezTo>
                    <a:pt x="16956" y="4493"/>
                    <a:pt x="16199" y="5249"/>
                    <a:pt x="15476" y="6129"/>
                  </a:cubicBezTo>
                  <a:cubicBezTo>
                    <a:pt x="14776" y="6987"/>
                    <a:pt x="14246" y="7710"/>
                    <a:pt x="13885" y="8297"/>
                  </a:cubicBezTo>
                  <a:cubicBezTo>
                    <a:pt x="13546" y="8861"/>
                    <a:pt x="13241" y="9426"/>
                    <a:pt x="12970" y="9990"/>
                  </a:cubicBezTo>
                  <a:lnTo>
                    <a:pt x="12090" y="13444"/>
                  </a:lnTo>
                  <a:cubicBezTo>
                    <a:pt x="11954" y="14077"/>
                    <a:pt x="11559" y="15623"/>
                    <a:pt x="10904" y="18083"/>
                  </a:cubicBezTo>
                  <a:lnTo>
                    <a:pt x="9381" y="24349"/>
                  </a:lnTo>
                  <a:cubicBezTo>
                    <a:pt x="8659" y="27465"/>
                    <a:pt x="8218" y="29169"/>
                    <a:pt x="8060" y="29462"/>
                  </a:cubicBezTo>
                  <a:cubicBezTo>
                    <a:pt x="7834" y="30094"/>
                    <a:pt x="7473" y="30580"/>
                    <a:pt x="6977" y="30919"/>
                  </a:cubicBezTo>
                  <a:cubicBezTo>
                    <a:pt x="6480" y="31257"/>
                    <a:pt x="5983" y="31426"/>
                    <a:pt x="5486" y="31426"/>
                  </a:cubicBezTo>
                  <a:cubicBezTo>
                    <a:pt x="4923" y="31426"/>
                    <a:pt x="4448" y="31257"/>
                    <a:pt x="4064" y="30919"/>
                  </a:cubicBezTo>
                  <a:cubicBezTo>
                    <a:pt x="3680" y="30580"/>
                    <a:pt x="3488" y="30118"/>
                    <a:pt x="3488" y="29531"/>
                  </a:cubicBezTo>
                  <a:cubicBezTo>
                    <a:pt x="3488" y="29440"/>
                    <a:pt x="3522" y="29225"/>
                    <a:pt x="3590" y="28887"/>
                  </a:cubicBezTo>
                  <a:cubicBezTo>
                    <a:pt x="3658" y="28548"/>
                    <a:pt x="3748" y="28142"/>
                    <a:pt x="3860" y="27667"/>
                  </a:cubicBezTo>
                  <a:cubicBezTo>
                    <a:pt x="3973" y="27193"/>
                    <a:pt x="4052" y="26821"/>
                    <a:pt x="4097" y="26550"/>
                  </a:cubicBezTo>
                  <a:lnTo>
                    <a:pt x="8127" y="10532"/>
                  </a:lnTo>
                  <a:cubicBezTo>
                    <a:pt x="8624" y="8590"/>
                    <a:pt x="8929" y="7315"/>
                    <a:pt x="9042" y="6705"/>
                  </a:cubicBezTo>
                  <a:cubicBezTo>
                    <a:pt x="9178" y="6073"/>
                    <a:pt x="9246" y="5407"/>
                    <a:pt x="9246" y="4708"/>
                  </a:cubicBezTo>
                  <a:cubicBezTo>
                    <a:pt x="9246" y="2585"/>
                    <a:pt x="8523" y="1524"/>
                    <a:pt x="7078" y="1524"/>
                  </a:cubicBezTo>
                  <a:cubicBezTo>
                    <a:pt x="5904" y="1524"/>
                    <a:pt x="4933" y="2224"/>
                    <a:pt x="4166" y="3623"/>
                  </a:cubicBezTo>
                  <a:cubicBezTo>
                    <a:pt x="3398" y="5024"/>
                    <a:pt x="2686" y="7078"/>
                    <a:pt x="2032" y="9787"/>
                  </a:cubicBezTo>
                  <a:cubicBezTo>
                    <a:pt x="1828" y="10532"/>
                    <a:pt x="1660" y="10983"/>
                    <a:pt x="1524" y="11142"/>
                  </a:cubicBezTo>
                  <a:cubicBezTo>
                    <a:pt x="1411" y="11300"/>
                    <a:pt x="1186" y="11379"/>
                    <a:pt x="847" y="11379"/>
                  </a:cubicBezTo>
                  <a:cubicBezTo>
                    <a:pt x="282" y="11356"/>
                    <a:pt x="0" y="11119"/>
                    <a:pt x="0" y="10667"/>
                  </a:cubicBezTo>
                  <a:cubicBezTo>
                    <a:pt x="0" y="10555"/>
                    <a:pt x="91" y="10126"/>
                    <a:pt x="271" y="9381"/>
                  </a:cubicBezTo>
                  <a:cubicBezTo>
                    <a:pt x="451" y="8635"/>
                    <a:pt x="711" y="7732"/>
                    <a:pt x="1050" y="6671"/>
                  </a:cubicBezTo>
                  <a:cubicBezTo>
                    <a:pt x="1411" y="5588"/>
                    <a:pt x="1761" y="4684"/>
                    <a:pt x="2099" y="3963"/>
                  </a:cubicBezTo>
                  <a:cubicBezTo>
                    <a:pt x="2393" y="3420"/>
                    <a:pt x="2619" y="3025"/>
                    <a:pt x="2777" y="2777"/>
                  </a:cubicBezTo>
                  <a:cubicBezTo>
                    <a:pt x="2957" y="2506"/>
                    <a:pt x="3263" y="2111"/>
                    <a:pt x="3692" y="1591"/>
                  </a:cubicBezTo>
                  <a:cubicBezTo>
                    <a:pt x="4143" y="1050"/>
                    <a:pt x="4662" y="654"/>
                    <a:pt x="5249" y="407"/>
                  </a:cubicBezTo>
                  <a:cubicBezTo>
                    <a:pt x="5859" y="136"/>
                    <a:pt x="6536" y="0"/>
                    <a:pt x="7281" y="0"/>
                  </a:cubicBezTo>
                  <a:cubicBezTo>
                    <a:pt x="8952" y="0"/>
                    <a:pt x="10396" y="542"/>
                    <a:pt x="11616" y="1625"/>
                  </a:cubicBezTo>
                  <a:cubicBezTo>
                    <a:pt x="12835" y="2686"/>
                    <a:pt x="13523" y="4154"/>
                    <a:pt x="13681" y="6028"/>
                  </a:cubicBezTo>
                  <a:cubicBezTo>
                    <a:pt x="16684" y="2010"/>
                    <a:pt x="20285" y="0"/>
                    <a:pt x="24485" y="0"/>
                  </a:cubicBezTo>
                  <a:cubicBezTo>
                    <a:pt x="26969" y="0"/>
                    <a:pt x="28921" y="654"/>
                    <a:pt x="30343" y="1964"/>
                  </a:cubicBezTo>
                  <a:cubicBezTo>
                    <a:pt x="31765" y="3273"/>
                    <a:pt x="32476" y="5090"/>
                    <a:pt x="32476" y="7416"/>
                  </a:cubicBezTo>
                  <a:cubicBezTo>
                    <a:pt x="32476" y="7958"/>
                    <a:pt x="32420" y="8579"/>
                    <a:pt x="32307" y="9279"/>
                  </a:cubicBezTo>
                  <a:cubicBezTo>
                    <a:pt x="32217" y="9957"/>
                    <a:pt x="32059" y="10724"/>
                    <a:pt x="31833" y="11582"/>
                  </a:cubicBezTo>
                  <a:cubicBezTo>
                    <a:pt x="31630" y="12440"/>
                    <a:pt x="31438" y="13197"/>
                    <a:pt x="31258" y="13851"/>
                  </a:cubicBezTo>
                  <a:cubicBezTo>
                    <a:pt x="31078" y="14505"/>
                    <a:pt x="30806" y="15363"/>
                    <a:pt x="30444" y="16425"/>
                  </a:cubicBezTo>
                  <a:cubicBezTo>
                    <a:pt x="30083" y="17463"/>
                    <a:pt x="29824" y="18208"/>
                    <a:pt x="29665" y="18660"/>
                  </a:cubicBezTo>
                  <a:cubicBezTo>
                    <a:pt x="29507" y="19111"/>
                    <a:pt x="29237" y="19868"/>
                    <a:pt x="28853" y="20929"/>
                  </a:cubicBezTo>
                  <a:cubicBezTo>
                    <a:pt x="28491" y="21967"/>
                    <a:pt x="28289" y="22542"/>
                    <a:pt x="28244" y="22655"/>
                  </a:cubicBezTo>
                  <a:cubicBezTo>
                    <a:pt x="27408" y="24755"/>
                    <a:pt x="26991" y="26404"/>
                    <a:pt x="26991" y="27600"/>
                  </a:cubicBezTo>
                  <a:cubicBezTo>
                    <a:pt x="26991" y="28390"/>
                    <a:pt x="27115" y="28966"/>
                    <a:pt x="27363" y="29327"/>
                  </a:cubicBezTo>
                  <a:cubicBezTo>
                    <a:pt x="27634" y="29689"/>
                    <a:pt x="28063" y="29869"/>
                    <a:pt x="28650" y="29869"/>
                  </a:cubicBezTo>
                  <a:cubicBezTo>
                    <a:pt x="30230" y="29869"/>
                    <a:pt x="31608" y="29090"/>
                    <a:pt x="32782" y="27532"/>
                  </a:cubicBezTo>
                  <a:cubicBezTo>
                    <a:pt x="33978" y="25952"/>
                    <a:pt x="34960" y="23874"/>
                    <a:pt x="35727" y="21301"/>
                  </a:cubicBezTo>
                  <a:cubicBezTo>
                    <a:pt x="35908" y="20737"/>
                    <a:pt x="36043" y="20387"/>
                    <a:pt x="36134" y="20251"/>
                  </a:cubicBezTo>
                  <a:cubicBezTo>
                    <a:pt x="36247" y="20115"/>
                    <a:pt x="36461" y="20048"/>
                    <a:pt x="36777" y="20048"/>
                  </a:cubicBezTo>
                  <a:cubicBezTo>
                    <a:pt x="37320" y="20048"/>
                    <a:pt x="37591" y="20273"/>
                    <a:pt x="37591" y="20725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40A6B413-EB50-B627-60B2-9BB8527B18D3}"/>
                </a:ext>
              </a:extLst>
            </p:cNvPr>
            <p:cNvSpPr/>
            <p:nvPr/>
          </p:nvSpPr>
          <p:spPr>
            <a:xfrm>
              <a:off x="4778086" y="3605204"/>
              <a:ext cx="16085" cy="69354"/>
            </a:xfrm>
            <a:custGeom>
              <a:avLst/>
              <a:gdLst>
                <a:gd name="connsiteX0" fmla="*/ 0 w 16085"/>
                <a:gd name="connsiteY0" fmla="*/ 68678 h 69354"/>
                <a:gd name="connsiteX1" fmla="*/ 880 w 16085"/>
                <a:gd name="connsiteY1" fmla="*/ 67492 h 69354"/>
                <a:gd name="connsiteX2" fmla="*/ 12055 w 16085"/>
                <a:gd name="connsiteY2" fmla="*/ 34677 h 69354"/>
                <a:gd name="connsiteX3" fmla="*/ 1321 w 16085"/>
                <a:gd name="connsiteY3" fmla="*/ 2303 h 69354"/>
                <a:gd name="connsiteX4" fmla="*/ 0 w 16085"/>
                <a:gd name="connsiteY4" fmla="*/ 677 h 69354"/>
                <a:gd name="connsiteX5" fmla="*/ 677 w 16085"/>
                <a:gd name="connsiteY5" fmla="*/ 0 h 69354"/>
                <a:gd name="connsiteX6" fmla="*/ 2811 w 16085"/>
                <a:gd name="connsiteY6" fmla="*/ 1388 h 69354"/>
                <a:gd name="connsiteX7" fmla="*/ 7044 w 16085"/>
                <a:gd name="connsiteY7" fmla="*/ 5960 h 69354"/>
                <a:gd name="connsiteX8" fmla="*/ 11514 w 16085"/>
                <a:gd name="connsiteY8" fmla="*/ 13038 h 69354"/>
                <a:gd name="connsiteX9" fmla="*/ 16085 w 16085"/>
                <a:gd name="connsiteY9" fmla="*/ 34677 h 69354"/>
                <a:gd name="connsiteX10" fmla="*/ 11717 w 16085"/>
                <a:gd name="connsiteY10" fmla="*/ 55843 h 69354"/>
                <a:gd name="connsiteX11" fmla="*/ 7246 w 16085"/>
                <a:gd name="connsiteY11" fmla="*/ 63124 h 69354"/>
                <a:gd name="connsiteX12" fmla="*/ 2912 w 16085"/>
                <a:gd name="connsiteY12" fmla="*/ 67899 h 69354"/>
                <a:gd name="connsiteX13" fmla="*/ 677 w 16085"/>
                <a:gd name="connsiteY13" fmla="*/ 69354 h 69354"/>
                <a:gd name="connsiteX14" fmla="*/ 0 w 16085"/>
                <a:gd name="connsiteY14" fmla="*/ 68678 h 69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085" h="69354">
                  <a:moveTo>
                    <a:pt x="0" y="68678"/>
                  </a:moveTo>
                  <a:cubicBezTo>
                    <a:pt x="0" y="68451"/>
                    <a:pt x="293" y="68056"/>
                    <a:pt x="880" y="67492"/>
                  </a:cubicBezTo>
                  <a:cubicBezTo>
                    <a:pt x="8330" y="59906"/>
                    <a:pt x="12055" y="48968"/>
                    <a:pt x="12055" y="34677"/>
                  </a:cubicBezTo>
                  <a:cubicBezTo>
                    <a:pt x="12055" y="20341"/>
                    <a:pt x="8477" y="9550"/>
                    <a:pt x="1321" y="2303"/>
                  </a:cubicBezTo>
                  <a:cubicBezTo>
                    <a:pt x="440" y="1467"/>
                    <a:pt x="0" y="925"/>
                    <a:pt x="0" y="677"/>
                  </a:cubicBezTo>
                  <a:cubicBezTo>
                    <a:pt x="0" y="226"/>
                    <a:pt x="225" y="0"/>
                    <a:pt x="677" y="0"/>
                  </a:cubicBezTo>
                  <a:cubicBezTo>
                    <a:pt x="993" y="0"/>
                    <a:pt x="1704" y="463"/>
                    <a:pt x="2811" y="1388"/>
                  </a:cubicBezTo>
                  <a:cubicBezTo>
                    <a:pt x="3939" y="2314"/>
                    <a:pt x="5350" y="3838"/>
                    <a:pt x="7044" y="5960"/>
                  </a:cubicBezTo>
                  <a:cubicBezTo>
                    <a:pt x="8760" y="8082"/>
                    <a:pt x="10250" y="10442"/>
                    <a:pt x="11514" y="13038"/>
                  </a:cubicBezTo>
                  <a:cubicBezTo>
                    <a:pt x="14561" y="19336"/>
                    <a:pt x="16085" y="26549"/>
                    <a:pt x="16085" y="34677"/>
                  </a:cubicBezTo>
                  <a:cubicBezTo>
                    <a:pt x="16085" y="42489"/>
                    <a:pt x="14629" y="49544"/>
                    <a:pt x="11717" y="55843"/>
                  </a:cubicBezTo>
                  <a:cubicBezTo>
                    <a:pt x="10475" y="58485"/>
                    <a:pt x="8985" y="60912"/>
                    <a:pt x="7246" y="63124"/>
                  </a:cubicBezTo>
                  <a:cubicBezTo>
                    <a:pt x="5509" y="65336"/>
                    <a:pt x="4064" y="66928"/>
                    <a:pt x="2912" y="67899"/>
                  </a:cubicBezTo>
                  <a:cubicBezTo>
                    <a:pt x="1760" y="68870"/>
                    <a:pt x="1015" y="69354"/>
                    <a:pt x="677" y="69354"/>
                  </a:cubicBezTo>
                  <a:cubicBezTo>
                    <a:pt x="225" y="69354"/>
                    <a:pt x="0" y="69129"/>
                    <a:pt x="0" y="68678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4157397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79" grpId="0" animBg="1"/>
      <p:bldP spid="92" grpId="0" animBg="1"/>
      <p:bldP spid="9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1D623-AFA5-C98A-4609-022100FD0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CB28C544-1817-2DF1-FC7B-5F4D590D9C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8983217"/>
                  </p:ext>
                </p:extLst>
              </p:nvPr>
            </p:nvGraphicFramePr>
            <p:xfrm>
              <a:off x="539552" y="3079214"/>
              <a:ext cx="6120680" cy="188525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494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922869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  <a:gridCol w="1922869">
                      <a:extLst>
                        <a:ext uri="{9D8B030D-6E8A-4147-A177-3AD203B41FA5}">
                          <a16:colId xmlns:a16="http://schemas.microsoft.com/office/drawing/2014/main" val="663463506"/>
                        </a:ext>
                      </a:extLst>
                    </a:gridCol>
                  </a:tblGrid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1" i="1" noProof="0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𝑵</m:t>
                                </m:r>
                                <m:d>
                                  <m:dPr>
                                    <m:ctrlPr>
                                      <a:rPr lang="en-US" sz="1050" b="1" i="1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1" i="0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𝐨𝐩𝐬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noProof="0" dirty="0">
                            <a:latin typeface="+mn-lt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Tilde-Notation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Kleiner-Vergleich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+2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Gleichheits-Vergleich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DE" sz="105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05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Arrayzugriff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8021101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Inkrement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105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05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05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DE" sz="1050" dirty="0"/>
                            <a:t> bis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endParaRPr lang="en-DE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6630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CB28C544-1817-2DF1-FC7B-5F4D590D9C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8983217"/>
                  </p:ext>
                </p:extLst>
              </p:nvPr>
            </p:nvGraphicFramePr>
            <p:xfrm>
              <a:off x="539552" y="3079214"/>
              <a:ext cx="6120680" cy="188525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494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922869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  <a:gridCol w="1922869">
                      <a:extLst>
                        <a:ext uri="{9D8B030D-6E8A-4147-A177-3AD203B41FA5}">
                          <a16:colId xmlns:a16="http://schemas.microsoft.com/office/drawing/2014/main" val="663463506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19868" t="-5000" r="-101987" b="-6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Tilde-Notation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19868" t="-105000" r="-101987" b="-5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Kleiner-Vergleich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19868" t="-132258" r="-101987" b="-25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Gleichheits-Vergleich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19868" t="-225000" r="-101987" b="-1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05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Arrayzugriff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19868" t="-520000" r="-101987" b="-1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8021101"/>
                      </a:ext>
                    </a:extLst>
                  </a:tr>
                  <a:tr h="32899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Inkrement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19868" t="-476923" r="-101987" b="-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6630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C29D45DF-7BA6-A1AB-1895-44DDC6F7FD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2158993"/>
                  </p:ext>
                </p:extLst>
              </p:nvPr>
            </p:nvGraphicFramePr>
            <p:xfrm>
              <a:off x="539552" y="3079214"/>
              <a:ext cx="6120680" cy="188525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494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922869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  <a:gridCol w="1922869">
                      <a:extLst>
                        <a:ext uri="{9D8B030D-6E8A-4147-A177-3AD203B41FA5}">
                          <a16:colId xmlns:a16="http://schemas.microsoft.com/office/drawing/2014/main" val="663463506"/>
                        </a:ext>
                      </a:extLst>
                    </a:gridCol>
                  </a:tblGrid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1" i="1" noProof="0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𝑵</m:t>
                                </m:r>
                                <m:d>
                                  <m:dPr>
                                    <m:ctrlPr>
                                      <a:rPr lang="en-US" sz="1050" b="1" i="1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1" i="0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𝐨𝐩𝐬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noProof="0" dirty="0">
                            <a:latin typeface="+mn-lt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Tilde-Notation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∼</m:t>
                                </m:r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Kleiner-Vergleich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+2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Gleichheits-Vergleich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DE" sz="105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05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Arrayzugriff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8021101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Inkrement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105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05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05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DE" sz="1050" dirty="0"/>
                            <a:t> bis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endParaRPr lang="en-DE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6630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C29D45DF-7BA6-A1AB-1895-44DDC6F7FD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2158993"/>
                  </p:ext>
                </p:extLst>
              </p:nvPr>
            </p:nvGraphicFramePr>
            <p:xfrm>
              <a:off x="539552" y="3079214"/>
              <a:ext cx="6120680" cy="188525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494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922869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  <a:gridCol w="1922869">
                      <a:extLst>
                        <a:ext uri="{9D8B030D-6E8A-4147-A177-3AD203B41FA5}">
                          <a16:colId xmlns:a16="http://schemas.microsoft.com/office/drawing/2014/main" val="663463506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19868" t="-5000" r="-101987" b="-6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Tilde-Notation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19868" t="-105000" r="-101987" b="-5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18421" t="-105000" r="-1316" b="-55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Kleiner-Vergleich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19868" t="-132258" r="-101987" b="-25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Gleichheits-Vergleich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19868" t="-225000" r="-101987" b="-1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05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Arrayzugriff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19868" t="-520000" r="-101987" b="-1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8021101"/>
                      </a:ext>
                    </a:extLst>
                  </a:tr>
                  <a:tr h="32899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Inkrement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19868" t="-476923" r="-101987" b="-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6630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94DA38EB-F12B-7227-AB1D-D3E629EF3A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8425952"/>
                  </p:ext>
                </p:extLst>
              </p:nvPr>
            </p:nvGraphicFramePr>
            <p:xfrm>
              <a:off x="539552" y="3079214"/>
              <a:ext cx="6120680" cy="188525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494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922869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  <a:gridCol w="1922869">
                      <a:extLst>
                        <a:ext uri="{9D8B030D-6E8A-4147-A177-3AD203B41FA5}">
                          <a16:colId xmlns:a16="http://schemas.microsoft.com/office/drawing/2014/main" val="663463506"/>
                        </a:ext>
                      </a:extLst>
                    </a:gridCol>
                  </a:tblGrid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1" i="1" noProof="0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𝑵</m:t>
                                </m:r>
                                <m:d>
                                  <m:dPr>
                                    <m:ctrlPr>
                                      <a:rPr lang="en-US" sz="1050" b="1" i="1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1" i="0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𝐨𝐩𝐬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noProof="0" dirty="0">
                            <a:latin typeface="+mn-lt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Tilde-Notation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∼</m:t>
                                </m:r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Kleiner-Vergleich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+2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∼</m:t>
                                </m:r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Gleichheits-Vergleich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DE" sz="105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05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Arrayzugriff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8021101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Inkrement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105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05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05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DE" sz="1050" dirty="0"/>
                            <a:t> bis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endParaRPr lang="en-DE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6630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94DA38EB-F12B-7227-AB1D-D3E629EF3A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8425952"/>
                  </p:ext>
                </p:extLst>
              </p:nvPr>
            </p:nvGraphicFramePr>
            <p:xfrm>
              <a:off x="539552" y="3079214"/>
              <a:ext cx="6120680" cy="188525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494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922869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  <a:gridCol w="1922869">
                      <a:extLst>
                        <a:ext uri="{9D8B030D-6E8A-4147-A177-3AD203B41FA5}">
                          <a16:colId xmlns:a16="http://schemas.microsoft.com/office/drawing/2014/main" val="663463506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19868" t="-5000" r="-101987" b="-6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Tilde-Notation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19868" t="-105000" r="-101987" b="-5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18421" t="-105000" r="-1316" b="-55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Kleiner-Vergleich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19868" t="-132258" r="-101987" b="-25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18421" t="-132258" r="-1316" b="-2580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Gleichheits-Vergleich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19868" t="-225000" r="-101987" b="-1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05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Arrayzugriff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19868" t="-520000" r="-101987" b="-1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8021101"/>
                      </a:ext>
                    </a:extLst>
                  </a:tr>
                  <a:tr h="32899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Inkrement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19868" t="-476923" r="-101987" b="-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6630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F30AA63A-4220-0A14-778A-43E22F33DED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0136214"/>
                  </p:ext>
                </p:extLst>
              </p:nvPr>
            </p:nvGraphicFramePr>
            <p:xfrm>
              <a:off x="539552" y="3079214"/>
              <a:ext cx="6120680" cy="188525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494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922869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  <a:gridCol w="1922869">
                      <a:extLst>
                        <a:ext uri="{9D8B030D-6E8A-4147-A177-3AD203B41FA5}">
                          <a16:colId xmlns:a16="http://schemas.microsoft.com/office/drawing/2014/main" val="663463506"/>
                        </a:ext>
                      </a:extLst>
                    </a:gridCol>
                  </a:tblGrid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1" i="1" noProof="0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𝑵</m:t>
                                </m:r>
                                <m:d>
                                  <m:dPr>
                                    <m:ctrlPr>
                                      <a:rPr lang="en-US" sz="1050" b="1" i="1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1" i="0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𝐨𝐩𝐬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noProof="0" dirty="0">
                            <a:latin typeface="+mn-lt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Tilde-Notation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∼</m:t>
                                </m:r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Kleiner-Vergleich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+2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∼</m:t>
                                </m:r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Gleichheits-Vergleich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DE" sz="105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∼</m:t>
                                </m:r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DE" sz="105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Arrayzugriff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8021101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Inkrement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105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05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05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DE" sz="1050" dirty="0"/>
                            <a:t> bis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endParaRPr lang="en-DE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6630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F30AA63A-4220-0A14-778A-43E22F33DED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0136214"/>
                  </p:ext>
                </p:extLst>
              </p:nvPr>
            </p:nvGraphicFramePr>
            <p:xfrm>
              <a:off x="539552" y="3079214"/>
              <a:ext cx="6120680" cy="188525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494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922869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  <a:gridCol w="1922869">
                      <a:extLst>
                        <a:ext uri="{9D8B030D-6E8A-4147-A177-3AD203B41FA5}">
                          <a16:colId xmlns:a16="http://schemas.microsoft.com/office/drawing/2014/main" val="663463506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19868" t="-5000" r="-101987" b="-6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Tilde-Notation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19868" t="-105000" r="-101987" b="-5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218421" t="-105000" r="-1316" b="-55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Kleiner-Vergleich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19868" t="-132258" r="-101987" b="-25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218421" t="-132258" r="-1316" b="-2580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Gleichheits-Vergleich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19868" t="-225000" r="-101987" b="-1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218421" t="-225000" r="-1316" b="-1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Arrayzugriff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19868" t="-520000" r="-101987" b="-1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8021101"/>
                      </a:ext>
                    </a:extLst>
                  </a:tr>
                  <a:tr h="32899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Inkrement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19868" t="-476923" r="-101987" b="-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6630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EC22C7C4-F13E-8E45-6470-426C65E1FC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2368337"/>
                  </p:ext>
                </p:extLst>
              </p:nvPr>
            </p:nvGraphicFramePr>
            <p:xfrm>
              <a:off x="539552" y="3079214"/>
              <a:ext cx="6120680" cy="188525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494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922869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  <a:gridCol w="1922869">
                      <a:extLst>
                        <a:ext uri="{9D8B030D-6E8A-4147-A177-3AD203B41FA5}">
                          <a16:colId xmlns:a16="http://schemas.microsoft.com/office/drawing/2014/main" val="663463506"/>
                        </a:ext>
                      </a:extLst>
                    </a:gridCol>
                  </a:tblGrid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1" i="1" noProof="0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𝑵</m:t>
                                </m:r>
                                <m:d>
                                  <m:dPr>
                                    <m:ctrlPr>
                                      <a:rPr lang="en-US" sz="1050" b="1" i="1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1" i="0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𝐨𝐩𝐬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noProof="0" dirty="0">
                            <a:latin typeface="+mn-lt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Tilde-Notation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∼</m:t>
                                </m:r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Kleiner-Vergleich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+2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∼</m:t>
                                </m:r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Gleichheits-Vergleich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DE" sz="105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∼</m:t>
                                </m:r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DE" sz="105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Arrayzugriff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∼</m:t>
                                </m:r>
                                <m:sSup>
                                  <m:sSupPr>
                                    <m:ctrlP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8021101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Inkrement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105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05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05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DE" sz="1050" dirty="0"/>
                            <a:t> bis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endParaRPr lang="en-DE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6630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EC22C7C4-F13E-8E45-6470-426C65E1FC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2368337"/>
                  </p:ext>
                </p:extLst>
              </p:nvPr>
            </p:nvGraphicFramePr>
            <p:xfrm>
              <a:off x="539552" y="3079214"/>
              <a:ext cx="6120680" cy="188525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494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922869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  <a:gridCol w="1922869">
                      <a:extLst>
                        <a:ext uri="{9D8B030D-6E8A-4147-A177-3AD203B41FA5}">
                          <a16:colId xmlns:a16="http://schemas.microsoft.com/office/drawing/2014/main" val="663463506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119868" t="-5000" r="-101987" b="-6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Tilde-Notation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119868" t="-105000" r="-101987" b="-5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218421" t="-105000" r="-1316" b="-55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Kleiner-Vergleich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119868" t="-132258" r="-101987" b="-25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218421" t="-132258" r="-1316" b="-2580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Gleichheits-Vergleich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119868" t="-225000" r="-101987" b="-1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218421" t="-225000" r="-1316" b="-1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Arrayzugriff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119868" t="-520000" r="-101987" b="-1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218421" t="-520000" r="-1316" b="-1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8021101"/>
                      </a:ext>
                    </a:extLst>
                  </a:tr>
                  <a:tr h="32899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Inkrement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119868" t="-476923" r="-101987" b="-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6630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1DABB4EF-8F2F-F5D8-DE19-AC508376E9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157767"/>
                  </p:ext>
                </p:extLst>
              </p:nvPr>
            </p:nvGraphicFramePr>
            <p:xfrm>
              <a:off x="539552" y="3079214"/>
              <a:ext cx="6120680" cy="188525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494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922869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  <a:gridCol w="1922869">
                      <a:extLst>
                        <a:ext uri="{9D8B030D-6E8A-4147-A177-3AD203B41FA5}">
                          <a16:colId xmlns:a16="http://schemas.microsoft.com/office/drawing/2014/main" val="663463506"/>
                        </a:ext>
                      </a:extLst>
                    </a:gridCol>
                  </a:tblGrid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1" i="1" noProof="0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𝑵</m:t>
                                </m:r>
                                <m:d>
                                  <m:dPr>
                                    <m:ctrlPr>
                                      <a:rPr lang="en-US" sz="1050" b="1" i="1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1" i="0" noProof="0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𝐨𝐩𝐬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noProof="0" dirty="0">
                            <a:latin typeface="+mn-lt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Tilde-Notation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∼</m:t>
                                </m:r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Kleiner-Vergleich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+2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∼</m:t>
                                </m:r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Gleichheits-Vergleich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5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DE" sz="105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∼</m:t>
                                </m:r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DE" sz="105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Arrayzugriff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sz="105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∼</m:t>
                                </m:r>
                                <m:sSup>
                                  <m:sSupPr>
                                    <m:ctrlP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05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8021101"/>
                      </a:ext>
                    </a:extLst>
                  </a:tr>
                  <a:tr h="2036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Inkrement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105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05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05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DE" sz="1050" dirty="0"/>
                            <a:t> bis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endParaRPr lang="en-DE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f>
                                <m:f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DE" sz="1050" dirty="0"/>
                            <a:t> bis </a:t>
                          </a:r>
                          <a14:m>
                            <m:oMath xmlns:m="http://schemas.openxmlformats.org/officeDocument/2006/math"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sSup>
                                <m:sSupPr>
                                  <m:ctrlP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DE" sz="105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6630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1DABB4EF-8F2F-F5D8-DE19-AC508376E9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157767"/>
                  </p:ext>
                </p:extLst>
              </p:nvPr>
            </p:nvGraphicFramePr>
            <p:xfrm>
              <a:off x="539552" y="3079214"/>
              <a:ext cx="6120680" cy="188525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4942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922869">
                      <a:extLst>
                        <a:ext uri="{9D8B030D-6E8A-4147-A177-3AD203B41FA5}">
                          <a16:colId xmlns:a16="http://schemas.microsoft.com/office/drawing/2014/main" val="2714577878"/>
                        </a:ext>
                      </a:extLst>
                    </a:gridCol>
                    <a:gridCol w="1922869">
                      <a:extLst>
                        <a:ext uri="{9D8B030D-6E8A-4147-A177-3AD203B41FA5}">
                          <a16:colId xmlns:a16="http://schemas.microsoft.com/office/drawing/2014/main" val="663463506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Operation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119868" t="-5000" r="-101987" b="-6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noProof="0" dirty="0">
                              <a:latin typeface="+mn-lt"/>
                              <a:cs typeface="Courier New" panose="02070309020205020404" pitchFamily="49" charset="0"/>
                            </a:rPr>
                            <a:t>Tilde-Notation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Zuweisung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119868" t="-105000" r="-101987" b="-5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218421" t="-105000" r="-1316" b="-55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050" dirty="0"/>
                            <a:t>Kleiner-Vergleich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119868" t="-132258" r="-101987" b="-258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218421" t="-132258" r="-1316" b="-2580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Gleichheits-Vergleich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119868" t="-225000" r="-101987" b="-1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218421" t="-225000" r="-1316" b="-1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Arrayzugriff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119868" t="-520000" r="-101987" b="-1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218421" t="-520000" r="-1316" b="-1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8021101"/>
                      </a:ext>
                    </a:extLst>
                  </a:tr>
                  <a:tr h="32899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050" dirty="0"/>
                            <a:t>Inkrement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119868" t="-476923" r="-101987" b="-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218421" t="-476923" r="-1316" b="-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6630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BE4CDDE-1EC6-1992-6EB0-78C1A07B8255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dirty="0"/>
                  <a:t>Wie viele Operationen hat das Programm als Funktion der Eingabelänge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? 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D5838F5-8F6E-154F-B118-035D49C6E5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8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D867B41-D1F5-C6E5-3838-1A3D499F2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2-Summen Problem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C0A5EA-E9C2-4897-C07A-C949665649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9880" y="1604640"/>
            <a:ext cx="2362200" cy="13271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411876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11340</TotalTime>
  <Words>2505</Words>
  <Application>Microsoft Macintosh PowerPoint</Application>
  <PresentationFormat>On-screen Show (16:9)</PresentationFormat>
  <Paragraphs>706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Cambria Math</vt:lpstr>
      <vt:lpstr>Courier New</vt:lpstr>
      <vt:lpstr>Open Sans</vt:lpstr>
      <vt:lpstr>Verdana</vt:lpstr>
      <vt:lpstr>TEMPLATE DEF Faculty v2022</vt:lpstr>
      <vt:lpstr>Programmiertechnik II</vt:lpstr>
      <vt:lpstr>Überblick</vt:lpstr>
      <vt:lpstr>Überblick</vt:lpstr>
      <vt:lpstr>Mathematische Modelle der Laufzeit</vt:lpstr>
      <vt:lpstr>Laufzeit-(Kosten) C(ops) von Einzeloperationen</vt:lpstr>
      <vt:lpstr>Beispiel: 1-Summen Problem</vt:lpstr>
      <vt:lpstr>Beispiel: 2-Summen Problem</vt:lpstr>
      <vt:lpstr>Tilde-Notation</vt:lpstr>
      <vt:lpstr>Beispiel: 2-Summen Problem</vt:lpstr>
      <vt:lpstr>3-Summen Problem</vt:lpstr>
      <vt:lpstr>Mathematische Modelle der Laufzeit </vt:lpstr>
      <vt:lpstr>Überblick</vt:lpstr>
      <vt:lpstr>Wachstumsordnung</vt:lpstr>
      <vt:lpstr>Wachstumsordnung: Beispiel</vt:lpstr>
      <vt:lpstr>Beschleunigung vom 3-Summen Problem</vt:lpstr>
      <vt:lpstr>Binäre Suche: Mathematische Analyse</vt:lpstr>
      <vt:lpstr>Ein Θ(n^2⋅log_2⁡(n) ) Algorithmus für 3-Summen</vt:lpstr>
      <vt:lpstr>Empirische Analyse</vt:lpstr>
      <vt:lpstr>Beste, Schlechteste und Durchschnittliche Laufzeit</vt:lpstr>
      <vt:lpstr>Komplexitätsnotationen in Algorithmentheorie</vt:lpstr>
      <vt:lpstr>Algorithmentheorie</vt:lpstr>
      <vt:lpstr>Zusammenfassung</vt:lpstr>
      <vt:lpstr>Viel Spaß bis zur nächsten Vorlesung!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Herbrich, Ralf</cp:lastModifiedBy>
  <cp:revision>169</cp:revision>
  <cp:lastPrinted>2014-05-07T12:19:03Z</cp:lastPrinted>
  <dcterms:created xsi:type="dcterms:W3CDTF">2022-08-10T08:10:37Z</dcterms:created>
  <dcterms:modified xsi:type="dcterms:W3CDTF">2024-04-20T04:18:28Z</dcterms:modified>
</cp:coreProperties>
</file>